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35" r:id="rId2"/>
    <p:sldId id="337" r:id="rId3"/>
    <p:sldId id="338" r:id="rId4"/>
    <p:sldId id="339" r:id="rId5"/>
    <p:sldId id="340" r:id="rId6"/>
    <p:sldId id="341" r:id="rId7"/>
    <p:sldId id="343" r:id="rId8"/>
    <p:sldId id="342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4270" autoAdjust="0"/>
  </p:normalViewPr>
  <p:slideViewPr>
    <p:cSldViewPr snapToGrid="0">
      <p:cViewPr varScale="1">
        <p:scale>
          <a:sx n="126" d="100"/>
          <a:sy n="126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2-02T13:59:14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6103 5450 0,'124'106'16,"-89"-70"-16,-18-36 15,72 70-15,-54-35 0,-17-35 0,-1 36 0,54-19 16,70 54-16,-106-54 0,53 19 16,-52-19-16,69 19 0,301 17 31,-177-53-31,-176 0 15,71 0-15,-71 0 0,17-18 16,-34 18-16,17-35 0,-18 35 0,18-18 16,-36 0-16,36 18 0,18-35 0,-54 35 15,1-18-15,17 1 0,1-1 0,-19 1 0,19 17 16,-19-18-16,1 18 0,17-18 0,-17 18 0,-1-17 16,19-1-16,-1 0 0,-17 18 0,17-17 0,-17 17 15,-1-18-15,18 18 0,-17-18 0,0 18 0,105 0 16,-70 0-1,-35 0-15,-1 0 0,19 0 16,-19 0-16,1 18 0,0-18 0,-1 0 16,1 18-16,17-18 0,-17 0 0,-18 17 15,53 1-15,0 0 16,-36 17-16,19-35 0,-19 18 16,18 34-16,18-16 0,-35-19 15,17 19-15,-17-36 0,17 35 0,-17-35 0,17 35 16,0-35-16,36 36 0,17-1 15,53-18-15,-123-17 16,35 0-16,-18 0 0,-17 0 0,52 18 0,-52-18 16,17 0-16,-17 0 0,35 0 0,0 0 0,-18-18 15,-17 18-15,34-17 0,-34 17 0,176-53 16,-106 18 0,-52-1-16,-1 36 0,35-17 15,-34-19-15,-19 19 0,19-1 0,-1 0 0,18 1 16,-36-1-16,1 1 0,35-19 0,-18 19 15,54-19-15,-37 19 16,-34-1-16,17 18 0,1-18 16,-36 1-16,35 17 0,-17 0 0,17-18 15,-18 18-15,1 0 0,0 0 16,-1 0 0,1 0-16,0 0 15,-1 0-15,1 0 16,0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2-02T13:59:24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18644 5662 0,'18'0'31,"0"0"-15,-1 0-16,107 0 16,-107 0-16,107-18 15,-89 18-15,89 0 16,-54 0-16,-17 0 0,-18 0 15,283-35 1,-212 18-16,-36 17 16,-52 0-16,17 0 0,-17 0 15,-1 0-15,1 0 0,0 0 16</inkml:trace>
  <inkml:trace contextRef="#ctx0" brushRef="#br0" timeOffset="8080.23">11906 5609 0,'18'0'16,"0"0"-1,-1 0-15,1 0 16,-1 0-16,89 0 16,-70 0-16,-19 0 0,1 0 0,17 0 0,-17 0 0,793-17 47,-458-1-32,-106 0-15,-124 18 0,1 0 16,-18-17-16,-36 17 0,-17-18 0,0 18 0,18 0 0,-18-18 15,52 18-15,54-17 0,-106 17 0,35 0 16,-53 0-16,54 0 0,-19 0 0,-34 0 0,16 0 0,-16 0 16,17 0-16,52 0 0,-87-18 0,0 18 0,17 0 15,0 0-15,-17 0 0,17 0 0,-17 0 0,194-18 16,-124 18 0,-71 0-16,54-17 15,-53 17-15,-1 0 0,1 0 125</inkml:trace>
  <inkml:trace contextRef="#ctx0" brushRef="#br0" timeOffset="11463.76">25329 5486 0,'18'17'31,"0"-17"-31,-18 18 16,35 17-16,-17-35 0,-18 18 0,17-18 0,1 18 16,0-18-16,-1 17 0,1-17 15,-18 18-15,17-18 0,1 0 0,0 17 16,-1 1-16,1-18 0,17 0 15,-35 18-15,18-1 16,0-17 0,-1 0-16,1 0 0,0 0 15,-1 0-15,1 0 0,-1 0 0,1 0 16,0 0-16,-1 0 0,1 0 0,0 0 0,-1 0 16,1 0-16,0 0 0,-1 0 0,1-17 15,-1 17-15,1 0 0,0 0 0,-18-18 0,17 18 0,1 0 16,0-18-16,35 18 0,-36-17 0,1 17 15,35-18-15,35 1 16,-17-19-16,-54 19 16,18 17-16,-17 0 0,0-18 0,35 0 0,-36 18 0,1 0 15,0-17-15,87-19 32,-69 36-32,-19 0 31,1 0-16,0 0 1,-1 18-16,18 0 16,-17-18-16,0 17 0,-1 1 15,1-18-15,-18 18 0,35-1 0,-17 19 16,0-36-16,-1 0 0,-17 17 0,18-17 0,0 18 0,-18-1 0,141 72 31,-124-89-31,1 17 16,0-17-16,-1 0 0,1 0 15,-1 0-15,1 0 16,0 0-16,-1 0 0,1 0 16,0 0-16,-1 0 0,1 0 0,17 0 15,-17 0-15,-18-17 0,17 17 0,1 0 0,0 0 0,-18-18 16,17 18-16,-17-18 0,18 18 0,0 0 0,-1 0 0,1 0 16,-18-17-16,18 17 0,-1 0 0,89-53 15,-35 35 1,-36 18-16,-17 0 0,-1 0 0,18-35 15,1 35-15,-19 0 0,1 0 0,17-18 16,-17 18-16,0 0 0,-1 0 0,1 0 16,-1 0-16,1 0 15,0 0-15,-1 0 16,1 0 0,0 0-16,-1 0 0,1 0 0,0 0 15,17 0-15,-17 0 0,-1 0 16,18 0-16,-17 0 0,0 0 15,-18 18-15,17-18 16,1 0-16,-18 18 0,18-18 16,-18 17-16,17-17 0,19 18 15,-1-1-15,-18 1 16,1-18-16,0 0 0,17 18 0,-17-18 16,-18 17-16,17-17 0,1 0 0,0 0 0,-1 0 15,1 0 1,-1 0 15,1 0-31,0 0 16,-1-17-16,1 17 15,0-18-15,-1 18 0,19-18 0,17 1 16,-36-1-16,1 18 16,-1 0-16,1 0 0,0 0 0,17 0 15,-35-17-15,18 17 0,-1 0 94,1 0-78,0 0-16,-1 0 0,1 0 15,-1 17-15,1-17 0,0 0 16,-1 0 15,1 0-15,0 0-1,-1 0 63,-17 18-62,18-18-16,-18 17 0,18-17 0,-1 0 16,-17 18-16,18 0 0,-1-1 0,-17 1 15,18-18-15,0 18 0,-1-1 0,-17 1 16,18-18-16,0 0 0,-1 18 16,1-18-1,0 0 79,-1 0 0,1 0-79,0 0 1,-18-18-16,17 18 0,1 0 16,-1-18-16,-17 1 0,18 17 0,-18-18 15,18 18-15,-18-18 16,17 18-16,1 0 15,-18-17-15,18 17 0,-18-18 0,17 18 16,-17-18-16,18 18 0,0 0 16</inkml:trace>
  <inkml:trace contextRef="#ctx0" brushRef="#br0" timeOffset="13735.14">4233 6350 0,'18'0'47,"0"0"-47,-1 0 0,1 0 16,0 0-16,-1 0 0,1 0 0,-1 0 15,19 0-15,-19 0 0,1 0 0,0 0 0,176 0 32,-53 0-17,-124 0-15,1 0 0,0 0 0,-1 0 0,1 0 0,17 0 16,-17 0-16</inkml:trace>
  <inkml:trace contextRef="#ctx0" brushRef="#br0" timeOffset="16000.25">17709 6421 0,'18'0'47,"0"0"-16,-1 0-15,1 0-1,0 0-15,-1 0 16,1 0-16,0 0 16,17 0-16,-18 0 15,1 0-15,0 0 0,-1 0 0,1 0 0,0 0 16,-1 0-16,1 0 0,0 0 16,-1 0-16,1 0 0,0 0 0,-1 0 15,1 0-15,-1 0 0,1 0 16,0 0-16,-1 0 0,1 0 0,0 0 15,-1 0-15,1 0 0,0 0 0,-1 0 16,1 0-16,-1 0 0,19 17 16,-19-17-16,1 0 15,0 0-15,-1 0 16,1 0-16,0 0 0,52 0 16,-52 0-16,35 0 15,-36 0-15,1 0 0,17 0 0,36 0 16,-36 0-16,-17 0 0,17 0 15,18 0-15,-35 0 0,17 0 0,0 0 16,106-17-16,-123 17 16,52 0-16,-34 0 0,-19 0 15,1 0-15,0 0 0,-1 0 0,1 0 0,0 0 16,-1 0-16,1 0 0,-1 0 0,1 0 16,0 0-16,17 0 15,0 17-15,-17-17 0,0 0 16,-1 0-16,1 0 0,17 0 0,-17 0 15,-1 0-15,19 0 0,-19 0 0,54 0 16,17 0-16,-17 0 16,-36 0-16,18 0 0,17 0 0,1 0 15,-36 0-15,-17 0 0,17 0 16,-17 0-16,-1 0 0,1 0 0,0 0 0,-1 0 16,1 0-16,0 0 0,-1 0 0,18 0 15,-17 0-15,0 0 16,-1 0-16,1 0 15,0 0-15,-18-17 16,17 17-16,1 0 16,0 0-16,-1 0 15,1 0-15,0 0 16,-1 0-16,1 0 0,-1 0 0,1 0 16,0 0 62,-1 0-63</inkml:trace>
  <inkml:trace contextRef="#ctx0" brushRef="#br0" timeOffset="18834.73">6773 7938 0,'18'0'15,"0"0"1,-1 0-16,1 0 0,123 0 31,-123 0-31,-1 0 0,177 0 16,-176 0-16,53 0 0,-36 0 15,0 0-15,71 0 0,-36 0 0,-34 0 16,70 0-16,-36 0 0,-17 0 0,-18 0 0,71 17 16,-88-17-16,52 0 0,-52 0 0,0 18 0,17-18 15,18 0-15,-18 0 0,-17 0 0,-1 0 0,1 0 0,0 0 16,52 0-16,-35 0 0,-17 0 0,0 0 0,-1 0 16,1 0-16,141 0 15,-36 0-15,-105 0 0,17 0 0,-17 0 16,35 0-16,0 0 0,70-18 0,-88 18 0,1 0 15,34 0-15,-34 0 0,87 0 0,-88 0 0,-17 0 16,17 0-16,0 0 0,54 0 0,87 0 16,-70 0-1,-88 0-15,17 0 0,0 0 0,18 0 0,-35 0 16,-1 0-16,1 0 0,0 0 0,34 0 16,-34 0-16,17 0 0,-17 0 0,0 0 0,-1 0 15,1 0-15,0 0 0,-18-17 0,17 17 0,1 0 0,105 0 16,-70 0-1,-17 0-15,-19 0 0,18 0 0,18 0 16,-17 0-16,-19 17 0,1-17 0,17 0 16,-17 0-16,-1 0 0,1 0 0,0 0 0,-1 0 0,72 18 15,-72-18 1,36 0-16,-35 0 0,-18 17 16,17-17-16,1 0 0,0 0 0,-1 0 0,1 0 15,0 0-15,-1 0 0,1 0 16,0 0-16,-1 0 0,1 0 0,-1 0 15,1 0-15,0 0 0,-1 0 16,1 0-16,17 0 0,18 0 16,-18 0-16,1 0 15,-1 0-15,-17 0 0,17 0 0,18 0 16,-36 0 0</inkml:trace>
  <inkml:trace contextRef="#ctx0" brushRef="#br0" timeOffset="23094.99">24201 8149 0,'17'0'31,"1"0"-31,-1 0 0,1 0 16,0 0-16,-1 0 0,283 0 31,-88 0-16,-106 0-15,-53 0 0,0 0 16,0 0-16,-36 0 0,18 0 0,54 0 31</inkml:trace>
  <inkml:trace contextRef="#ctx0" brushRef="#br0" timeOffset="26945.34">7973 9119 0,'17'0'16,"1"0"-16,0 0 0,-1 0 16,19 0-16,-19 0 0,1 0 0,17 0 15,-17 0-15,-1 0 0,54 0 0,70 18 16,-35-18-16,-71 0 0,1 0 16,16 0-16,1 0 0,-17 0 0,599 0 31,-336 0-31,-140 18 15,-71-18-15,18 17 0,35-17 16,18 0-16,-106 0 0,0 0 0,88 0 16,-88 0-16,0 0 0,-18 0 0,71 0 0,53 0 15,-106 0-15,0 0 0,0 0 0,35 0 0,-35 0 0,105 0 16,-122 0-16,17 0 0,-1 0 0,37-17 0,-1 17 16,0 0-16,-17 0 0,-36 0 0,0 0 0,0 0 0,1 0 15,264-18 1,-247 18-16,-36 0 0,1 0 15</inkml:trace>
  <inkml:trace contextRef="#ctx0" brushRef="#br0" timeOffset="33142.94">14975 12047 0,'0'-17'47,"0"-1"-31,0 0-16,0 1 15,0-54 1,0 54-16,0-1 0,0 0 15,0 1-15,0-19 0,0 19 16,0-1-16,0 1 0,0-1 16,0 0-16,0 1 15,0-1 1,0 0-16,18 18 16,-18-17-16,0-1 15,18 18-15,-18-18 0,0 1 16,17 17-16,1 0 15,0 0-15,-18-18 0,17 18 16,1 0-16,0 0 0,-1 0 16,-17-18-16,18 18 0,-1 0 0,1 0 0,0 0 15,-1 0-15,-17-17 0,18 17 0,17-18 16,-17 18 0,0 0-1,-1 0 1,1 0-16,-1 0 15,1 0-15,17 0 16,1 0 0,-19 0-1,1 0-15,0 0 0,-1 0 16,1 0-16,17 18 16,0-18-16,-17 0 0,0 0 15,-1 0-15,1 0 0,0 17 16,-1-17-16,-17 18 31,18-18-15,-18 18-1,18-18-15,-18 17 0,17-17 16,-17 18-16,0 0 0,0-1 16,18 1-16,-18 0 0,0-1 0,0 1 15,17 17-15,-17 18 16,0-35-16,0-1 0,0 1 15,0 0-15,18-1 0,-18 1 0,0 0 16,0-1-16,0 1 0,0-1 16,0 1-16,0 0 15,0-1-15,-18-17 16,18 18-16,0 0 0,-17-18 16,17 17-16,-35 1 0,17 0 15,-35 34 1,35-34-1,1 0-15,-1-18 0,0 17 16,1-17-16,-1 0 31,18 18-31,-17-18 16,-1 0-16,0 0 0,1 0 16,-19 0-16,19 18 15,-1-18-15,0 0 16,1 0-16,-19 0 0,-16-18 15,16 18-15,19 0 0,-1 0 16,-35-18-16,35 18 0,1-17 0,-1 17 0,1 0 16,-1 0-16,0 0 0,18-18 0,-17 18 15,17-18 1,0 1 0,0-1-16,0 1 15,0-1-15,-18 18 0,18-18 0,0 1 16,0-1-16,-18 18 0,18-18 0,-17 1 15,17-1-15,0 0 0,0 1 16,0-1 0,0 1-16,0-1 15,0 0 1,0 1-16,0-1 0,0 0 16,0 1-1,0-1-15,0 0 16,17 18-16</inkml:trace>
  <inkml:trace contextRef="#ctx0" brushRef="#br0" timeOffset="34823.04">17498 11236 0,'0'-18'16,"0"1"0,0-1-16,0 0 0,-18 1 15,18-1-15,0 1 0,0-1 0,0 0 16,0 1-16,-17 17 0,17-18 0,0 0 0,0 1 31,0-54-31,0 53 0,0-17 16,0 18-16,17-19 0,-17 19 15,18 17-15,-1-18 16,1 18-16,-18-18 0,18 18 0,-1 0 16,36-35-1,-35 35-15,17 0 0,0-18 0,-17 18 16,35 0-16,-35 0 0,35 0 0,-36 0 0,18 0 15,1-17-15,-1 17 0,-17-18 0,17 18 0,-17 0 16,17 0-16,-17 0 0,70-17 16,-53 17-1,-17 0 17,-1 0-32,1 17 15,-18 1-15,18-1 0,34 19 16,-34-19-16,0 1 15,-1-18-15,-17 18 0,18-18 0,-18 17 0,0 1 16,18-18-16,-18 18 0,0-1 0,17 1 16,1-1-16,-18 1 0,18-18 15,-18 18-15,17 17 0,-17-17 16,18-18 0,-1 35-16,-17-17 15,0-1-15,0 1 16,-17 0-16,17-1 0,-18-17 0,18 18 0,0-1 15,-17-17-15,-1 36 0,0-36 0,18 17 0,-17 1 16,17 0-16,-36-1 0,19 1 0,-1-18 0,0 0 16,18 18-16,-17-1 0,-18 1 0,17-18 0,18 17 0,-18-17 15,1 18-15,-1-18 0,-17 18 0,-71 17 16,35 0 0,36-35-16,17 0 0,1 0 0,-36 18 0,35-18 15,1 18-15,-1-18 0,0 0 0,1 0 16,-1 0-16,0 0 0,1 0 0,-1 0 47,18-18-32,-18 18-15,1-18 0,-1 18 0,18-17 0,-17 17 16,-1-18-16,0 0 0,1 18 0,-1 0 0,18-17 16,-18 17-16,-35-18 15,36 0-15,17 1 16,-18-1-16,1 1 15,17-1-15,0 0 0,0 1 0,-18-1 16,18 0-16,0 1 0,0-19 16,-18-16-16,18 34 15,0 0-15,0 1 0,0-1 0,0 0 16,-17 18 62,17 18-78,-18-18 0,18 18 0,-18-18 16,1 0-1</inkml:trace>
  <inkml:trace contextRef="#ctx0" brushRef="#br0" timeOffset="135670.94">15769 11871 0,'18'0'47,"-1"0"-47,1 0 15,35 0 1,-35 0-16,-1 0 0,-17-18 16,18 18-16,0 0 0,-1 0 0,1 0 15,-18-17-15,17 17 0,1 0 16,0 0-16,-1 0 47,-17-18-32,18 18-15,0 0 0,-18-18 16,17 18-16,1 0 0,0 0 0,-18-17 16,35 17-16,-17 0 0,-18-18 15,17 18-15,1 0 0,-1 0 16,1 0 0,0 0 15,-18-17-16,17 17-15,1 0 0,35-18 32,-35 18-17,17-18 1,-18 18-16,1 0 0,0 0 0,-1 0 16,1 0-16,0 0 15,-1 0-15,-17-17 0,18 17 16,0 0 15,-1 0-31,1 0 16,-1 0-16,1 0 15,0 0-15,-18-18 0,17 18 0,1 0 16,-18-18-16,35 18 0,-17 0 16,0 0-16,-1 0 0,1 0 15,0 0-15,-1 0 16,1 0-16,-1 0 15,1 0 1,0 0-16,-1 0 16,-17-17-16,18 17 0,0 0 15,-1 0-15,1 0 0,-18-18 16,18 18-16,-1 0 0,1 0 0,-1 0 16,-17-18-16,18 18 0,0 0 0,-1 0 0,1 0 15,0 0-15,-1 0 0,-17-17 0,18 17 0,35 0 16,-36 0-1,1 0-15,0 0 0,-1 0 16,1 0-16,0 0 0,-1 0 0,1 0 16,17 0-1,-17 0-15,17 0 0,-17 0 0,-1-18 16,1 18-16,0 0 16,-1 0-1,-17-18 48,18 18-63,0 0 78,-1 0-63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2-02T14:01:48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1711 11395 0,'-18'0'0,"18"-18"0,-17 18 0,-1 0 16,18-18-16,-18 18 0,1-17 16,-1-1-16,1 18 0,17-17 0,-18 17 0,0-18 15,1 18-15,17-35 0,-36-1 0,1 19 0,35-1 16,-35-17-16,17 35 0,0-18 0,-52-88 31,52 106-31,1-35 0,17 17 16,-18-17-16,18 17 0,0-17 15,0 18-15,0-19 0,0 19 0,0-19 16,0 1-16,0 0 0,0 17 0,0-17 0,0 17 0,0-52 16,0 34-16,-18 19 0,18-18 0,0-18 0,0-36 15,0 54-15,-17 0 0,17 0 0,0 17 0,0 0 16,0-70-16,0 35 0,-18 18 0,18 0 0,0 17 16,-53-247-1,53 124-15,0 88 16,-17-17-16,17-1 0,0 54 0,0-1 15,0-17-15,0-36 0,0 36 0,0 0 0,0 17 16,0-70-16,0 52 0,0-122 16,0 140-16,0-105 0,0 87 15,0 19-15,17-19 0,-17 1 0,18 0 0,-18 17 16,0 1-16,0-1 0,0 0 0,17 1 0,-17-19 0,18 19 0,-18-1 16,0-35-16,0 36 0,53-160 15,-35 124-15,-18-35 16,0 70-16,35-70 0,-35 35 15,0 36-15,18-36 0,-1 35 0,-17 0 0,0 1 0,18-71 16,-18 70-16,0 0 0,17 1 0,-17-1 0,18-70 16,17 35-1,-35 35-15,0 1 0,18-1 16,-18 0-16,0 1 0,0-1 0,18 1 0,-18-1 16,0 0-16,17 18 0,-17-17 0,18-1 0,-18 0 15,35-17 1,-17 0-16,0 17 0,-1 18 15,-17-18-15,18 18 0,-1-17 16,1-1-16,0 18 0,-18-17 16,17 17-16,72-53 15,-72 53-15,1 0 16,-1 0-16,19-18 0,-19 18 16,19 0-16,-19 0 0,19-18 0,-19 18 0,36-17 15,-35 17-15,17 0 0,-17 0 0,-1 0 0,1 0 0,123 0 16,-53 0-1,-52 0-15,-1 0 0,0 0 0,18 0 16,-35 0-16,-1 0 0,1 0 0,0 0 0,34 0 16,-16 0-16,-19 0 0,1 0 0,0 0 15,52 0-15,-52 0 0,52 0 16,-34 0-16,-19 0 0,36 0 16,-35 0-16,0 0 0,17 0 0,-18 0 0,1 0 15,0 0-15,17 0 0,0 0 0,-17 0 0,17 0 0,0 0 16,1 0-16,123 35 15,-142-35-15,89 0 0,-88 0 0,17 0 16,0 0-16,0 18 0,-17-18 0,0 0 16,-1 0-16,1 0 0,0 0 0,-1 0 0,1 17 15,0-17-15,34 18 16,-34-18-16,17 0 16,-17 0-16,17 0 0,1 0 0,-19 18 15,1-18-15,17 0 0,-17 0 0,-1 0 0,1 0 16,0 0-16,-1 0 0,1 17 0,0-17 0,17 0 15,-17 0 1,-1 0-16,1 0 0,-1 0 16,1 0-16,-18 18 0,18-18 0,-18 17 0,17-17 15,1 0-15,0 0 0,-18 18 0,70 0 32,-52-18-32,-1 0 0,1 0 0,-18 17 15,18-17-15,-18 18 0,17-18 0,1 0 16,0 18-16,-1-18 0,1 17 15,0-17-15,17 36 16,0-19-16,-17 1 0,-1-18 16,-17 18-16,18-1 0,0-17 0,-18 18 0,17-18 15,-17 17-15,0 1 0,18 0 0,-18-1 0,18-17 16,-18 18-16,17-18 0,-17 18 0,36 70 16,-1-35-1,-35-36-15,17 1 0,-17 0 0,53 35 16,-35-36-16,-18 1 0,18-1 0,-1 1 0,19 17 15,-36-17-15,17-18 0,-17 18 0,18-1 0,17 36 16,-17-17 0,-18-19-16,17 1 0,-17-1 0,18 19 15,0-19-15,-18 19 0,35-19 16,-35 1-16,0 0 0,0-1 0,18 1 0,-1 70 16,1-53-1,-18-17-15,18 0 0,-18-1 16,0 1-16,0 17 0,0-17 0,17-1 15,-17 1-15,0 0 0,0-1 0,0 1 16,18-18-16,-1 88 16,-17-70-16,18 17 0,-18-17 15,0-1-15,18-17 0,-18 36 0,0-19 16,17 1-16,-17 0 0,18-1 0,-18 1 16,0-1-16,0 1 0,18 17 15,-18 1 1,0-19-16,0 1 0,0 0 0,0 17 15,0-18-15,0 1 0,0 0 0,17-1 16,-17 1-16,0 0 0,0 17 0,0 18 16,18-53-16,-18 35 15,18-35-15,-18 18 0,0-1 16,0 1-16,0 0 0,0-1 16,0 1-16,17-18 0,-17 18 0,0-1 15,0 36-15,0 0 16,0-35-16,0-1 0,0 1 15,0 17-15,0 1 0,0-19 16,0 18-16,0-17 0,0 0 0,0-1 0,0 1 16,0 0-16,0-1 0,0 54 15,0-36-15,0-17 16,0-1-16,0 1 0,0 17 0,0-17 16,0 17-16,0-17 0,0 0 15,0-1-15,0 1 0,0 70 16,0-70-16,-17 35 15,17-36-15,0 1 0,0-1 0,0 19 16,0-19-16,0 1 0,0 0 0,-18 17 16,18-17-16,0-1 0,0 1 0,0 0 0,-35 34 15,17-16 1,18-19-16,0 1 0,-18-18 0,18 18 16,0-1-16,0 1 0,-17-18 0,17 18 0,-18-18 15,18 17-15,0 1 0,-18-18 0,18 17 16,0 1-16,-17-18 0,-18 71 15,-18-18-15,35-36 16,0 1-16,18-1 0,-53 1 0,53 0 0,-35-1 16,35 1-16,-35 0 0,17-1 0,1 1 15,-19 0-15,19-1 0,-19 1 16,-17 17-16,36-35 16,-18 18-16,17-18 0,18 17 0,-18-17 15,-17 18-15,17-18 0,1 0 16,-1 0-16,0 0 0,1 0 0,17 18 0,-35-18 15,17 0-15,-17 0 0,17 0 0,-88 17 16,18 19 0,70-36-16,1 0 0,-1 0 0,-17 17 15,-1 1-15,19-18 0,-1 0 0,-17 0 0,35 18 0,-53-18 16,-18 17-16,19 1 16,34-18-16,-53 0 0,36 0 15,-18 0-15,18 0 0,-18 17 16,35-17-16,1 0 0,-1 0 15,0 0-15,-17 0 0,-35 0 16,17 0-16,35 0 0,-17 0 16,17 0-16,0 0 0,1 0 0,-18 0 15,17 0-15,-17 0 0,17 0 0,0 0 16,1 0-16,-1 0 0,-88 0 16,71 0-1,0 0-15,17 0 0,-17 0 0,-1 0 16,19 0-16,-1-17 0,-17 17 0,17 0 0,-17 0 15,17 0-15,1 0 0,-1 0 0,0 0 0,-34 0 16,34 0-16,0 0 16,1 0-16,-1 0 15,0 0 17,1 0-17,-1-18-15,0 18 0,1 0 16,-1 0-16,0 0 0,1 0 0,-1 0 0,1 0 15,-1 0-15,0 0 0,1 0 0,-1 0 0,0 0 0,-17 0 0,17 0 16,-176 0 0,177 0-16,-1 0 15,1 0-15,-19 0 0,19 0 16,-1 0-16,0 0 47,1 0-47,-1 0 15,-53 0 1,54 0-16,-1 0 0,1 0 0,-36 0 16,17-17-1,19 17-15,-1 0 0,0 0 16,1 0-16,-1-18 0,1 18 16,-1 0-16,0 0 0,1 0 0,-36 0 15,35 0 1,18-18 218</inkml:trace>
  <inkml:trace contextRef="#ctx0" brushRef="#br0" timeOffset="7825.58">31027 5680 0,'17'0'110,"1"0"46,0 0-156,-1 0 16,1 0-1,17 0 1,-17 0 0,0 0 46,-1 0-62,1 0 0,-1 0 16,36-18-1,-35 18 1</inkml:trace>
  <inkml:trace contextRef="#ctx0" brushRef="#br0" timeOffset="9353.68">30445 5768 0,'17'0'16,"1"0"-16,0 0 0,-1 0 16,1-18-16,0 18 0,-1 0 15,1 0-15,-1 0 0,1 0 16,-18-17-16,18 17 0,-1 0 0,1-18 16,0 18-16,-1 0 0,1 0 15,0 0-15,-1 0 0,-17-18 0,36 18 16,16 0 15</inkml:trace>
  <inkml:trace contextRef="#ctx0" brushRef="#br0" timeOffset="13256.39">29333 5662 0,'-17'0'47,"17"18"-47,-18-18 16,18 17 0,-17-17-16,-1 36 15,0-36-15,-17 35 16,35-17-16,-18-1 15,-17 1-15,17 17 0,1-17 16,-1-18-16,-17 35 0,17-17 0,18-1 16,-17-17-16,17 18 0,-18-18 15,36 0 126,-1 0-141,1 0 16,0 0-16,-1 0 0,1 0 15,-1 0-15,1 0 0,0 0 0,-1 0 0,1 0 0,17 0 16,36-18-16,-54 18 0,1 0 15,17 0-15,-17 0 0,0 0 0,-1 0 16,1 0-16,-18-17 234,0-1-234,0 0 16,0 1-16,-18 17 16,18-18-16,-17 18 0,17-18 0,0 1 15,-18-1-15,18 1 0,-18-19 16,18 19 0,0-1-16,-17 18 0,17-18 15,0 1-15,-18 17 16,18-18 749</inkml:trace>
  <inkml:trace contextRef="#ctx0" brushRef="#br0" timeOffset="18433.79">27217 5556 0,'17'0'63,"1"0"-48,0 0-15,-1 0 16,1 0-16,0 0 16,-1 0-16,1 0 15,-18-17 1,18 17 31,-1 0-47,1 0 15,-1 0-15,1 0 0,0 0 16,-1 0-16,1 0 16,0 0-16,-1 0 46,1 0-46,0 0 16,-1 0 0,1 0-16,0 0 15,-1 0 1,1 0 0,-1 0-1,1 0 1,0 0 15,-1 0-15,1 0-1,0 0-15,-1 0 0,1 0 16,0 0 0,-1 0-16,1 0 15,-1 0-15,1 0 16,0 0-16,-1 0 15,1 0-15,0 0 16,-1 0 0,1 0-16,0 0 15,-1 0 17,1 0-1,-1 0-31,1 0 15,0 0-15,-1 0 16,36 0 0,-35 0-1,0 0-15,-1 0 0,1 0 0,0 0 16,-1 0-16,1 0 0,-1 0 0,1 0 16,0 17-16,-1-17 0,1 0 0,0 0 15,-1 0-15,1 0 0,0 0 16</inkml:trace>
  <inkml:trace contextRef="#ctx0" brushRef="#br0" timeOffset="23487.56">26652 5609 0,'-17'-17'31,"17"-1"-15,-18 18 0,18-18-16,-18 1 0,-17-19 15,18 1 1,-1 17-16,18 1 16,0-1-16,-18 1 0,1-1 15,17 0-15,-18-17 16,18 0-16,0 17 15,0 0-15,0 1 0,-18 17 16,18-18-16,0 0 0,0 1 16,0-1-16,0 1 0,0-1 15,0 0-15,0 1 16,0-1-16,0 0 16,0 1-16,0-1 0,0 0 15,0 1 1,18 17-16,-18-18 0,18 1 15,-1-1-15,1 0 16,0 18-16,-18-17 0,17 17 16,-17-18-16,18 18 0,-1 0 0,1-18 0,0 18 15,52-17 1,-52-1-16,0 0 0,-1 18 0,1 0 0,-1 0 16,-17-17-16,18 17 0,0 0 0,-1 0 0,1 0 15,-18-18-15,18 18 0,-1 0 16,1 0-16,0 0 0,-18-17 0,17 17 15,1 0-15,0 0 0,-1 0 16,1-18-16,-1 18 16,1 0-16,0 0 0,-1 0 0,1 0 15,0 0-15,35-18 16,-18 18 0,-18 0-16,1 0 0,0 0 15,-1 0-15,1 0 0,0 0 0,-1 0 16,1 0-16,0 0 0,-1 0 15,1 0-15,-1 0 0,1 0 16,35 0-16,-18 0 16,-35 18-16,18-18 0,0 0 15,-1 0-15,1 0 0,0 0 0,-1 0 16,1 0-16,-18 18 0,17-18 0,1 0 0,0 0 16,-1 0-16,36 0 15,-17 17-15,-19-17 16,1 0-16,-1 18 0,1-18 15,0 17-15,-1-17 0,1 0 16,0 0-16,-1 18 0,1-18 16,0 0-16,-1 18 15,1-18-15,-18 17 0,17-17 0,1 0 16,0 0-16,-1 18 16,1 0-1,-18-1 1,18-17-16,-1 0 0,-17 18 15,0 0-15,18-18 0,-18 17 16,18-17-16,-18 18 0,17-18 16,-17 17-16,18 1 0,-18 0 15,18-18-15,-18 17 0,17-17 16,-17 18-16,0 0 0,18-18 16,-18 17-16,0 1 15,17 0 1,-17-1-1,0 1-15,0-1 16,0 1-16,0 0 16,18-1-16,-18 1 0,0 0 15,0-1-15,0 1 0,0 0 16,0-1-16,0 1 16,-18-18-16,18 18 0,-17-1 15,-1 18 1,1-35-1,17 18-15,-18-18 0,18 18 16,-18-18-16,1 0 16,17 17-16,-18-17 15,0 0-15,1 18 0,-1 0 0,0-18 16,1 0-16,-71 35 16,70-17-16,0-18 0,1 0 0,-1 0 0,0 17 0,1-17 15,-19 0-15,19 0 0,-1 0 0,18 18 16,-17-18-16,-1 0 0,0 0 15,1 0-15,-1 0 16,0 0-16,1 0 0,-1 0 16,-17 0-16,17 0 0,1 0 0,-19 0 15,19 0-15,-1 0 0,-35 0 0,-18 0 0,36 0 16,18 0-16,-36 0 0,17 0 0,1 0 0,-53 0 16,53 0-16,17 0 0,-17 0 0,17 0 0,-123-18 15,88 18 1,35 0-16,1 0 0,-19 0 15,19 0-15,-1 0 0,1 0 16,-1 0-16,0 0 0,1 0 0,-1 0 16,0 0-16,1 0 0,-1 0 15,0 0-15,1 0 0,-1 0 16</inkml:trace>
  <inkml:trace contextRef="#ctx0" brushRef="#br0" timeOffset="26451.96">26564 5433 0,'18'0'62,"-1"0"-46,1 0-16,0 0 16,-1 0-1,1 0 1,0 0-16,-1 0 16,1 0-1,0 0-15,-1 0 16,1 0-1,-1 0-15,1 0 16,0 0-16,-1 0 0,-17-18 16,18 18-16,0 0 0,17 0 15,-17 0 204,-1 0-203</inkml:trace>
  <inkml:trace contextRef="#ctx0" brushRef="#br0" timeOffset="32305.27">22296 5962 0,'17'0'63,"1"0"-63,-1 0 15,19 0-15,-19 0 0,1 0 16,17 0-16,-17 0 0,17 0 0,18 0 16,-35 0-16,-1 0 0,36 18 0,-35-18 0,88 0 15,-53 0-15,-36 0 0,1 0 0,17 0 0,18 0 16,-18 0-16,-17 0 0,17 0 0,-17 0 0,0 0 16,105 0-1,-52 0-15,-36 0 16,-17 0-16,-1 0 0,19 0 0,-19 0 15,1 0-15,-1 0 0,1 0 0,17 0 16,-17 0-16,0 0 0,-1 0 0,1 0 0,0 0 16,-1 0-16,18 0 0,-17 0 0,0 0 15,-1 0-15,1 0 0,0 0 16,-1 0-16,1 0 16,0 0-1,-1 0-15,1 0 16,0 0-16,-1 0 0,18 0 15,-17 0-15,0-18 0,17 18 0,-17 0 0,35 0 16,-18 0-16,-18 0 0,1 0 0,17 0 0,142 0 31,-160 0-31,1 0 0,17 0 16,1 0-16,-19 0 0,1 0 16,0 0-16,-1 0 0,1 0 0,105 0 31,-105 0-31,88 0 15,-89 0-15,1 0 0,17 0 16,1 0-16,-19 18 0,1-18 0,17 0 16,0 0-16,71 0 15,-53 0-15,-18 0 16,-17 0-16,17 0 0,1 0 16,-19 0-16,36 0 0,-35 0 15,-1 0-15,19 0 0,-19 0 0,19 0 0,-1 0 16,-17 0-16,-1 0 0,107 0 15,-54 0 1,-52 0-16,17 0 0,0 0 0,1 0 16,-19 0-16,19 0 0,-19 0 0,1 0 0,105 0 15,-87 0 1,-1 0-16,-17 0 16,34 0-16,-16 0 0,-19 0 0,19 17 0,-1-17 15,0 0-15,-17 0 0,0 0 0,-1 0 0,18 0 16,1 0-16,-19 0 0,1 0 0,0 0 0,17 0 0,88 18 15,-87-18 1,-19 0-16,1 0 0,0 0 0,-1 0 16,1 0-16,35 0 0,-36 0 0,1 0 0,17 0 15,-17 0-15,35 0 0,-35 0 0,17 0 16,-18 0-16,36 0 0,53 0 16,-18 0-16,89 18 15,-142-18-15,18 0 0,18 0 0,-36 0 16,-18 0-16,125 0 15,-125 0-15,1 0 0,-1 0 0,19 0 16,-19 0 0,1 0-16,0 0 15,-1 0-15,1 0 0,0 0 16,-1 0-16,1 0 0,-1 0 0,1 0 0,35 0 16,-35 0-16,17 0 0,-17 0 0,70 0 15,-71 0-15,19 0 16,-19 0-16,36 0 0,-35 0 0,0 0 15,-1 0-15,1 0 0,17 0 16,-17-18-16,-1 18 31,1 0-15,0 0 0,-1 0-16,1 0 15,0 0-15,-1 0 16</inkml:trace>
  <inkml:trace contextRef="#ctx0" brushRef="#br0" timeOffset="35848.33">22754 5803 0,'0'18'0,"-17"-18"0,-1 17 15,0-17 1,18 18-16,-53 17 16,36-35-16,-1 36 0,0-19 15,18 1-15,-17 0 0,17-1 0,-18 1 16,18 0-16,0-1 0,-17 1 0,-1-1 15,0 19 1,18-19 0,0 1-16,18-18 140,0 0-140,-1 0 16,1 0-16,-1 0 0,1 0 0,0 0 16,17 18-16,-17-18 0,-1 0 0,1 0 0,17 0 0,159 0 31,-53 17-31,-88 1 0,18-18 15,-18 0-15,-18 0 0,-17 0 0,-1 0 0,19 18 16,16-18-16,-52 17 0,-17-17 156,-1 0-156,1 0 16,-1 0-16,0 0 0,1 0 16,-1 0-16,0-17 0,1 17 15,-1 0-15,18-18 16,-18 18-16,18-18 15,-17 1-15,-1-1 0,1 0 16,-1 1-16,0 17 0,18-18 0,-17 18 0,17-18 16,-36-17-16,19 35 0,-1-17 0,0-1 15,-70-35 1,71 53-16,17-18 0,-36 1 0,36-1 16,-17 18-16,-1 0 0,18-18 15,0 1 48,-18 17-63,18-18 0,0 0 0,0 1 15,-17 17-15,17-18 0,-36-17 32,36 17-32,-17 18 15,17-17 1</inkml:trace>
  <inkml:trace contextRef="#ctx0" brushRef="#br0" timeOffset="41453.33">7743 8132 0,'18'0'15,"0"0"1,-1 0-16,1 0 0,0 0 16,-1 0-16,1 0 0,0 0 0,-1 0 15,19 17-15,-19-17 0,1 0 0,-1 0 0,1 0 0,-18 18 16,18-18-16,158 53 16,-88-53-1,-52 0 1,-36 17-16,17-17 0,1 0 0,-1 0 0,1 0 0,0 0 15,17 18-15,-17-18 0,88 0 16,-18 0 0,18 18-16,-54-18 0,-34 0 15,53 17-15,-36-17 0,35 0 0,-52 0 16,17 0-16,1 0 0,-19 0 0,124 0 16,-70 0-1,-53 0-15,-1 0 0,1 0 0,17 18 16,-17-18-16,-1 0 0,1 0 0,17 0 15,-17 0-15,0 0 0,-1 0 0,1 0 0,70 0 16,-35 0 0,-35 0-16,-1 0 0,1 0 0,17 0 0,18 0 15,-35 0-15,17 0 0,0 0 0,-17 0 16,0 0-16,-1 0 0,1 0 0,0 0 0,-1 0 0,1 0 16,70 0-1,-53 0-15,-17 0 16,0 0 15,-18-18-15,17 18-16,-17-17 0,18 17 0,-1 0 15,1 0-15,0-18 16,-1 18-16,1 0 0,0 0 16,-18-18-16,17 18 0,1 0 15,0 0-15,-1 0 16,1 0-16,0 0 15,-18-17-15,17 17 0,1 0 16,-1 0-16,1 0 16,0 0-16,-1 0 15,1 0-15,-36 0 110,1 0-110,-1 0 15</inkml:trace>
  <inkml:trace contextRef="#ctx0" brushRef="#br0" timeOffset="42658.9">7920 11060 0,'18'0'0,"-1"0"16,1 0-16,-18 17 0,17-17 0,36 18 15,-35-18-15,0 18 0,-1-18 0,36 17 0,-35-17 16,35 18-16,-36-18 0,1 0 0,158 35 31,-105-35-31,-18 0 0,0 0 16,0 0-16,-18 0 0,-17 0 0,52 18 15,-35-18-15,18 0 0,-35 0 0,35 0 16,106 17 0,-36-17-16,-52 0 0,-1 0 15,36 18-15,-88-18 0,35 0 0,-36 0 16,54 0-16,-36 0 0,18 0 0,-18 0 15,36 18-15,-18-18 16,17 17 0,-52-17-16,0 0 0,-1 0 0,19 18 15,-19-18-15,18 0 0,1 0 0,-19 0 0,19 18 16,-19-18-16,1 0 0,17 0 0,159 17 16,-123-17-1,-36 0-15,-17 0 0,17 0 0,0 0 0,-17 0 16,0 0-16,-1 0 0,1 0 15,-1 0-15,1 0 16,-36 0 93</inkml:trace>
  <inkml:trace contextRef="#ctx0" brushRef="#br0" timeOffset="44072.66">8061 14023 0,'18'0'0,"-1"0"0,1 18 0,0-18 15,-1 0-15,1 0 0,-1 17 0,19-17 16,-19 0-16,19 18 0,-1-1 0,-17-17 0,52 18 15,-52 0-15,-1-18 0,19 0 0,-1 0 0,18 17 16,-35 1-16,17-18 0,-18 0 0,19 0 16,-1 18-1,18-18-15,-35 0 0,-1 0 16,1 0-16,-1 0 0,1 0 0,0 0 0,52 17 16,-52-17-16,0 18 0,-1-18 15,18 0-15,107 18 16,-54-18-16,-35 0 15,-18 0-15,-17 0 0,17 0 0,-17 0 16,17 0-16,-18 0 0,19 0 0,-19 0 0,1 0 0,0 17 16,17-17-16,71 18 15,-89-18-15,54 0 0,-53 0 16,-1 18-16,19-18 0,-1 0 0,0 0 0,-17 0 0,-1 0 16,1 0-16,35 0 0,-35 0 0,17 0 15,-18 0-15,1 0 0,0 0 0,-1 0 16,1 0-1,-18-18-15,18 18 0,-1 0 0,-17-18 16,18 18 15</inkml:trace>
  <inkml:trace contextRef="#ctx0" brushRef="#br0" timeOffset="52862.17">7020 6544 0,'18'0'62,"0"0"-31,-1 0-31,-17 18 16,18-18-16,17 53 31,-17-53-31,-18 35 0,17-17 16,-17-1-16,0 1 15,0-1-15,0 1 16,0 0-16,0-1 16,0 1-16,-17-18 15,-1 0-15,18 18 0,-18-1 16,18 1-16,-17-18 0,-1 0 0,1 0 0,17 18 16,-18-18-16,-53 17 15,36-17 1,17 0-16,1 0 47,17-17-47,0-1 15,0 0-15,0 1 0,0-1 16,0 0-16,0 1 0,0-1 0,17 0 16,-17 1-16,0-1 15,18 18-15,-18-17 16,35-1-1,-35 0-15,0 1 16,18 17-16,-18-18 16,18 18-1,-18-18-15,17 18 16,1-17 0,-18 34 77,0 1-77</inkml:trace>
  <inkml:trace contextRef="#ctx0" brushRef="#br0" timeOffset="53561.1">7303 9331 0,'0'18'47,"0"-1"-32,0 1-15,0 35 16,0-36-16,0 1 0,17 35 15,-17-35-15,0 17 0,0-17 0,0 17 16,0 18-16,0-36 16,0 19-16,0-54 62,0 0-62,18 18 16</inkml:trace>
  <inkml:trace contextRef="#ctx0" brushRef="#br0" timeOffset="55123.09">6985 12823 0,'18'0'0,"-1"0"16,1 0-16,0 0 0,-1 0 0,1 0 15,-1 0-15,1 0 0,-18 18 16,18-18-16,-1 0 31,-17 18-31,18-18 16,0 17 0,-18 1-16,17-18 0,-17 18 15,0-1-15,0 19 16,0-1 31,0-17-47,0-1 15,-35-17-15,17 18 0,-35 17 16,36-35-16,-1 18 16,-17-1-16,17 1 0,1-18 0,-1 0 15,0 18-15,1-1 0,-1-17 0,0 0 16,18 18-16,-17-18 15,34 0 95,1 0-110,0 0 0,17 0 15,-17 0-15,-1 0 0,1-18 16,0 18-16,-1 0 0,1 0 0,-1 0 0,1 0 0,17-17 16,-17 17-16,0 0 15,-36 0 142,0 0-157,1 0 15</inkml:trace>
  <inkml:trace contextRef="#ctx0" brushRef="#br0" timeOffset="64865.4">22296 8114 0,'35'0'0,"-18"0"16,19 0-16,-19 0 0,1 0 0,53 0 15,-54 0-15,1 0 0,0 0 0,-1 0 0,1 0 16,-1 0-16,1 0 0,264 0 47,-52 0-31,-195 0-16,18 0 0,0 0 0,35 0 15,53 0-15,-35 0 0,0 0 0,88-18 16,-141 18-16,-18 0 0,18 0 0,-18 0 0,18 0 15,35 0-15,-35 0 0,0 0 0,-18 0 0,54 0 0,-54 0 16,124 0-16,-124 0 0,18 0 0,-36 0 16,89 0-16,-71 0 0,1 0 0,-19 0 0,19 0 0,-1 0 15,36 0-15,-54 0 0,18 0 0,-17 0 0,17 0 0,1 0 0,-1 0 16,0 0-16,336 0 16,-195 0-1,0 0-15,-123 0 16,88 0-16,18 0 0,-124 0 0,18 0 0,0 0 15,0 0-15,0 0 0,53-17 0,247-19 16,-177 36 0,-141 0-16,1 0 0,34 0 0,-35 0 0,1 0 0,34 0 15,-52 0-15,17 0 0,18 0 16,-35 0-16,-1 0 0,1 0 0,0 0 0,-1 0 0,19 0 16,-1 0-16,-17 0 0,-1 0 0,1 0 0,35 0 15,-36 0-15,1 0 0,0 0 0,17 0 0,-17 0 0,-1 0 0,54 0 16,-54 0-16,19 0 0,34 0 0,-52 0 0,0 0 0,246-17 15,-140 17 1,-89 0-16,0 0 0,-17 0 0,17 0 16,-17 0-16,52 0 0,-34 0 0,-19 0 0,1 0 0,17 0 15,18 0-15,-35 0 0,-1 0 0,1 0 0,0 0 16,-1 0-16,89 0 16,-35 0-16,-36 0 0,-18 0 15,19 0-15,-1 0 0,18 0 0,-18 0 0,-17 0 16,0 0-16,52 0 0,-17 0 0,-18 0 0,1 0 15,-1 0-15,0 0 0,36 0 0,-36 0 0,0 0 0,18-18 16,-18 18-16,1 0 0,-19 0 0,230 0 16,-106 0-1,-123 0-15,53 0 0,-1 0 16,1 0-16,35 0 16,-89 0-16,142 0 0,-141 0 0,52 0 0,1 0 15,17 0-15,-53 0 0,18 0 0,53 0 16,-53 0-16,-18 0 0,0 0 0,1 0 15,69 0-15,-34 0 0,-36 0 0,1 0 0,-1 0 0,212 0 32,-124 0-32,-105 0 0,17 0 0,0 0 15,-17 0-15,17 0 0,-17 0 16,0 0-16,-1 0 16,1 0 15</inkml:trace>
  <inkml:trace contextRef="#ctx0" brushRef="#br0" timeOffset="67954.05">30480 7426 0,'0'18'62,"0"-1"-46,0 1-16,0 0 16,0-1-16,-18 1 15,18-1-15,0 1 16,0 0-16,0-1 16,0 1-16,0 0 15,0-1 16,18-17 32,0 0-63,-1 0 16,1-17-16,0 17 0,-1-18 15,1 18-15,-1 0 0,1-18 16,0 1-16,-1 17 0,-17-18 125,-17 18-94,17-18-31,-18 18 16,18-35-16,-35 18 15,17-1-15,1 18 16,17-18-16,-18 18 0,18-17 16,-18 17-16,18-18 0,0 0 15,-17 18-15,17-17 31</inkml:trace>
  <inkml:trace contextRef="#ctx0" brushRef="#br0" timeOffset="69553.5">29810 7373 0,'-18'0'78,"18"18"-78,-18-18 15,18 17-15,-17-17 0,-1 18 0,18 0 16,0-1-16,-17-17 0,17 18 0,0 0 16,-36 17-16,19-18 15,-1 54-15,18-53 16,0-1-16,0 1 15,18-18 110,-1 0-109,19 0 0,-19 0-16,1 0 0,-1 0 15,19 0-15,-19 0 0,1 0 16,0 0-16,-1 0 0,1 0 0,0-18 16,-1 18-16,18 0 0,-17 0 15,35-17 1,-71 17 156,1-18-157,-1 18-15,0 0 16,18-18 15,0 1-15,-17 17-1,-1 0-15,18-36 0,0 19 16,-17 17-16,17-35 16,-18 35-16,18-18 0,0 0 0,-18 18 15,1-17-15,-1-1 0,0 18 16,18-35-16,-17 35 0,-19-18 16,19 18-16,-1-18 15</inkml:trace>
  <inkml:trace contextRef="#ctx0" brushRef="#br0" timeOffset="76265.27">29069 7832 0,'-18'0'63,"1"-18"-47,-1 18-16,18-18 15,-53-17 1,0-18-1,36 53-15,-1-17 0,-17-1 0,-1-17 16,19 17-16,-19 18 0,1-18 16,0-17-16,17 35 0,-35-18 15,36-17-15,-1 35 0,0-17 16,18-1-16,0 0 0,-17 1 16,17-1-16,-18 18 0,18-71 15,-18-17 1,18 71-16,0-1 15,0 0-15,0 1 0,0-1 0,0 0 16,0 1-16,0-1 0,0 0 16,0 1-16,0-1 0,0 1 15,0-19-15,0 19 16,0-1-16,0 0 0,0 1 16,0-1-16,18 0 15,0 1-15,-18-1 0,17 1 0,1-1 16,0 0-16,-1 1 0,-17-1 0,36-17 15,-19 17 1,-17 0-16,18 18 0,-18-17 0,17 17 16,-17-18-16,18 18 0,0 0 15,-18-17-15,17-1 0,1 18 0,0 0 16,35-35-16,0 17 16,-36 0-16,1 18 0,17-17 0,-17 17 15,52-18-15,-52 0 0,0 18 0,-1 0 16,1 0-16,35-17 0,-36 17 0,1 0 0,0-18 15,17 0-15,-17 18 0,-1 0 0,18 0 0,-17 0 16,35 0-16,-35 0 0,-1-17 0,1 17 16,0 0-16,17 0 0,-17 0 0,-1 0 0,1 0 0,-1 0 15,1 0-15,35 0 0,-35 0 16,-1 0-16,1 0 0,35 0 0,-36 0 16,19 0-16,-1 0 0,0 0 15,-17 0-15,0 0 0,-1 0 0,71 0 16,-52 0-16,17 0 0,-18 0 15,-17 0-15,-1 0 0,1 0 0,17 0 0,106 17 16,-53 1 0,-52-18-16,-19 18 0,19-18 15,-1 0-15,-18 0 0,1 0 0,0 17 0,35-17 16,-36 0-16,1 0 0,53 18 31,-54-18-31,-17 18 16,18-18-16,-18 17 15,17 1 1,1-18-16,-18 18 0,18-18 16,-18 17-16,0 1 0,17-18 0,1 18 15,0-18-15,-18 17 16,17-17-16,-17 18 0,18-1 16,0-17-16,-18 18 15,17-18-15,-17 18 16,18-18-16,-18 17 0,17-17 15,-17 18-15,0 0 16,0-1-16,18-17 16,-18 18-16,18-18 0,-18 18 0,0-1 15,0 1 1,17-18-16,-17 17 0,0 1 16,0 0-16,18-1 15,-18 1-15,0 0 16,18 17-16,-18-17 15,17-18-15,-17 35 0,0-18 0,0 1 32,18 17-32,-18 1 0,0-19 15,0 1-15,0 17 16,0-17-16,0 0 0,0-1 16,0 1-16,0-1 0,-18 1 15,18 0-15,0-1 0,-17 1 0,-1 35 16,0-18-1,1-35-15,17 18 0,0-1 0,-18 19 0,0-19 16,18 1-16,0 0 0,-17-1 0,-1 1 16,18 17-16,-17-35 0,17 18 0,-18-18 0,0 53 15,1-53-15,-1 35 16,18-17-16,-18-1 0,-17 1 16,35 0-16,-18-18 0,18 17 15,-17-17-15,17 18 0,-18-18 0,1 0 0,17 18 0,-18-18 16,18 17-16,-35-17 0,35 18 0,-18-18 15,0 17-15,-52 1 16,17 17-16,35-35 16,1 0-16,-1 18 0,-35-18 0,0 18 0,-17-1 15,52-17-15,-17 0 0,17 18 16,0-18-16,1 0 0,-1 0 0,-17 0 0,17 0 0,1 0 16,-1 0-16,0 0 0,1 0 0,-1 0 15,0 0 16,1 0-31,-1 0 16,0 0-16,1 0 0,-71 0 16,70 0-16,-35 0 0,0 0 15,35 0-15,1 0 0,-1 0 0,1 0 0,-1-18 0,-17 18 0,17 0 16,0 0-16,1 0 0,-1-17 0,0 17 47,1 0-32,-1 0-15,1 0 0,-1 0 0,0-18 16,1 18-16,-54-18 16,53 18-16,1-17 0,-1 17 15,0 0 1,18-18-16,-17 18 16,-1 0-1,1-18-15,-1 18 0,0 0 78,18-17-78,-17 17 0,-1 0 16,0 0-16,1 0 0,17-18 0,-53 18 16,53-17-16,-35 17 0,35-18 0,-18 18 0,0 0 0,1 0 15,-36-18 1,35 18 93,18-17-93,-18 17-1</inkml:trace>
  <inkml:trace contextRef="#ctx0" brushRef="#br0" timeOffset="117622.01">1976 8961 0,'0'17'47,"0"1"-31,0-1-16,-18 1 16,-17 70 15,35-70-31,-18 17 15,0-17-15,18 0 16,-17-18-16,17 17 16,-18-17-16,18 18 0,-18-18 0,1 53 31,-18-36-31,35 1 0,-18-18 16,18 18-16,-18-18 0,18 17 0,0 1 0,-17-18 15,17 18-15,-18-18 0,18 17 16,0 1-16,0-1 0,-18-17 15,18 18-15,0 0 0,-17-18 0,17 17 16,0 1-16,-18-18 0,0 18 0,1-1 16,-1-17-16,18 18 0,-17-18 0,17 18 0,-18-18 15,0 0-15,18 17 0,-53 36 16,18-35-16,17-18 16,1 17-16,17 1 31,-18-18 0,18 18-31,0-1 16,-18-17 46,18-17 16,0-1-78,0 0 0,0 1 16,18 17-16,-18-18 0,35-17 16,-35 17-16</inkml:trace>
  <inkml:trace contextRef="#ctx0" brushRef="#br0" timeOffset="118954.14">8378 6544 0,'0'18'0,"-17"-18"0,17 17 0,-18-17 15,18 18-15,-17 0 0,-1-18 0,18 17 16,-18 1-16,1 0 0,-1-1 0,18 1 16,-18-18-16,1 35 0,-1-35 15,18 18-15,0-1 0,-18-17 16,-52 124-1,70-107-15,-35 36 16,35-35 0,0 0-16,-18-18 0,18 17 0</inkml:trace>
  <inkml:trace contextRef="#ctx0" brushRef="#br0" timeOffset="124724.64">8502 9613 0,'0'18'31,"-18"-18"-31,18 17 0,-17-17 16,17 18-16,-18-18 0,18 18 15,-18-1-15,1 1 0,-54 53 31,36-18-31,35-36 16,-18-17-16,18 18 0,-17-18 0,-1 35 16,0-17-16,-35 35 15,53-36-15,-17 1 16,-1-18-16,1 35 0,17-17 16,-18-18-16,18 17 0,0 1 15,0 0-15,-18-18 0,18 17 16,0 1-1,0-36 157,-17 18-172,17-17 16,0-1-16</inkml:trace>
  <inkml:trace contextRef="#ctx0" brushRef="#br0" timeOffset="126067.01">8643 6421 0,'18'0'0,"-1"0"0,-17 17 16,18-17-16,-18 18 15,18-18-15,-18 17 0,17-17 0,-17 18 16,18 0-16,0 17 0,-1-17 15,36 35-15,0 0 16,0-1 0,-18-34-16,0 17 0,-17-17 15,17 0-15,-17-1 0,0 1 16,-1-18-16,1 0 0,0 18 16,-1-18-1,-17 17-15,18-17 31,-18 18-31,18-18 16,-18 17 0,17-17 15</inkml:trace>
  <inkml:trace contextRef="#ctx0" brushRef="#br0" timeOffset="130658.44">6174 3281 0,'17'0'63,"1"0"-32,0 0-31,-1 0 16,1 17-1,-1-17-15,1 0 16,-18 18-16,18-18 0,-1 35 16,1-17-16,0-18 15,-18 18-15,17-18 0,-17 17 0,0 1 16,18 0 0,0-1-1,-18 1 1,0 0-1,-18-1 32,0-17-47,1 0 0,-1 0 16,18 18-16,-18-18 0,1 0 16,-1 0 109,0 0-125,18 17 0,-17-17 0,-18 0 15,17 0-15,0 0 0,1 18 16,-1-18-16,0 18 0,1-18 0,-1 0 15,36 0 48,-1 0-32,1 0 0,0 0-31,-1 0 16,1 0-16,0 0 0,-1-18 16,1 18-16,-1 0 0,1 0 15,0 0-15,-18-18 0,17 18 47,1 0-31,0 0-1,-18 18 1,17-18-16,-17 18 0,18-18 16,-18 17-16,0 1 15,18-18-15,-18 35 16,17-35-16,-17 18 0,18 0 16,-18-1-16,17 1 0,-17-1 15,0 1-15,18-18 0,-18 35 16,0-17-16,0 0 15,0-1 1,0 1 0,-18-18-16,1 0 15,-1 18-15,1-18 0,-1 0 0,0 17 0,1-17 16,-54 35-16,36-35 0,-18 18 16,35-18-16,-17 18 15,17-18-15,1 17 0,-19-17 0,19 0 16,-1 0 78,1 0-94,-1 0 31</inkml:trace>
  <inkml:trace contextRef="#ctx0" brushRef="#br0" timeOffset="136280.84">7973 8237 0,'17'0'63,"-17"-17"-48,18 17-15,0 0 16,-1 0-16,1 0 0,0 0 16,-1 0-16,1 0 0,0 0 0,-1 0 15,1 0-15,-1 0 0,1 0 0,0 0 16,-1 0-16,1 0 0,0 0 0,17 0 0,-17 0 15,-1 0-15,1 0 0,-1 0 0,19 0 0,17 0 0,-18 0 16,0 0-16,-17 0 0,0 0 0,34 0 0,160 0 16,-53 0-1,-142 0-15,36 0 0,18 0 16,-18 0-16,-18 0 0,0 0 0,1 0 0,17 0 0,17 0 16,-35 0-16,1 0 0,17 0 0,-36 0 0,195 0 15,-106 0 1,-36-18-16,-52 18 0,17 0 15,53 0-15,-52 0 0,-19 0 0,19 0 0,-1 0 16,88 0 0,19 0-1,-125 0 1,1 0-16,-1 0 16,1 0-16,0 0 15,-1-18-15,1 18 16,0 0-16,-1 0 15</inkml:trace>
  <inkml:trace contextRef="#ctx0" brushRef="#br0" timeOffset="137737.6">8396 6526 0,'0'-17'47,"0"-1"-32,0 0-15,0 1 16,0-1-16,0 1 16,0-1-16,0 0 15,0 1-15,0-1 16,0 0-16,0 1 16,0-1 30</inkml:trace>
  <inkml:trace contextRef="#ctx0" brushRef="#br0" timeOffset="146688.01">6738 14305 0,'18'0'0,"-1"0"0,1 0 16,0 0-16,-1 0 0,1 0 15,0 18-15,-1-18 0,1 17 0,-1-17 16,1 0-16,0 0 0,-1 18 0,477 17 47,-423-35-47,52 0 0,-17 0 15,0 0-15,-71 0 0,53 0 0,36 0 16,-36 0-16,-53 0 0,18 0 0,0 0 0,71 0 16,-71 0-16,0 0 0,17 0 0,-17 0 0,-18 0 0,89 0 15,-89 0-15,0 0 0,1 0 0,-1 0 0,88 0 16,-87 0-16,-19 0 0,19 0 0,-19 0 0,36 0 16,141 0-1,-53 0-15,-106 0 0,1 0 0,-1 0 0,36 0 16,-18 0-16,105 0 0,-122 0 0,-1 0 0,18-17 15,17 17-15,54-18 0,-71 0 0,-18 18 0,0 0 16,36 0-16,-1-17 0,-34 17 0,-1 0 0,-17 0 16,17 0-16,18 0 0,70 0 15,-70 0-15,-35 0 16,-1 0 15</inkml:trace>
  <inkml:trace contextRef="#ctx0" brushRef="#br0" timeOffset="160385.68">28963 7761 0,'0'-18'0,"-18"18"16,1-17-16,17-1 0,-18 18 0,1-17 15,-1 17-15,-70 0 47,88-18 0,-18 18-47,0 0 16,18-18-16,-17 18 0,-1-17 15,0 17-15,1 0 0,17-18 16,-18 18-16,18-18 16,0 1-16,-17-19 15,-1-16-15,0 34 0,1-17 16,17 17-16,0 0 0,0 1 0,-18-1 16,18 0-16,0 1 0,0-1 15,-18 1-15,18-1 0,0 0 0,0 1 16,0-36-16,0 17 15,0 1-15,0 0 0,0 17 0,0 1 16,0-1-16,0-17 0,0 17 0,0-17 16,0 17-16,18 18 0,-18-35 0,0 17 0,0 1 15,0-1-15,18 0 0,-18 1 0,0-1 16,17 18-16,-17-18 0,0 1 0,18 17 0,0-18 16,-18 0-16,17 18 0,-17-17 0,18-1 0,-1 18 15,1 0-15,-18-17 0,18 17 0,-18-18 0,17 0 16,1 18-16,0 0 0,-18-17 0,17 17 0,36-53 15,-35 35 1,0 0-16,17 1 16,-35-1-16,17 18 0,-17-18 0,18 18 15,0 0-15,-18-17 0,17 17 0,1 0 16,-18-18-16,18 18 0,-18-17 0,17 17 0,1 0 16,0 0-16,-18-18 0,17 18 0,1 0 15,-18-18-15,17 18 0,1 0 0,0 0 16,-18-17-16,17 17 0,1 0 15,0-18-15,-1 18 0,36 0 16,-35-18-16,-1 18 0,1 0 16,0 0-16,-1-17 0,1 17 0,0 0 15,-1 0-15,1-18 0,0 18 0,-1 0 16,1 0-16,0 0 0,-1 0 0,1 0 0,-1 0 16,1 0-16,0 0 15,-1 0-15,1 0 0,0 0 16,-1 0-16,1 0 0,0 0 0,-1 0 15,1 0-15,-1 0 0,1 0 0,17 0 16,-17 0 0,0 0-16,-1 0 15,1 0 1,0 0-16,-1 0 16,1 0-16,-1 0 0,1 0 15,17 0-15,-17 0 0,0 0 16,-18 18-16,17-18 0,1 0 0,0 0 15,-18 17-15,17-17 0,1 18 0,0-18 16,-1 0-16,1 0 0,35 18 16,-53-1-16,17-17 0,1 18 15,-18 0-15,18-18 16,-1 17-16,1 1 0,0-18 0,-18 17 16,35 1-16,-18-18 0,36 53 15,-17-35 1,-19-18-1,-17 17-15,18-17 0,-18 18 16,18-18 0,-1 35-16,1-17 15,-1 0-15,1-18 0,0 17 0,-18 1 0,17-18 16,1 17-16,0-17 0,-1 36 0,1-36 0,0 17 16,-1-17-16,-17 18 0,18-18 31,-18 18-31,18-1 15,-1 1 1,-17 0 0,18-18-16,-18 17 0,17 1 15,-17-1 1,0 1 0,18 0-16,-18-1 15,0 1-15,0 0 0,18-18 16,-18 17-16,0 1 0,0 0 15,17-1-15,-17 18 16,0-17-16,0 0 16,0-1-16,18-17 0,-18 18 0,0 0 0,0-1 15,0 1-15,0 0 16,0-1-16,0 19 16,0-1-16,0-18 0,0 1 15,0 0-15,0-1 0,0 1 16,0 0-16,0-1 0,0 1 0,0 0 15,0-1-15,0 1 0,0 17 16,0-17-16,-18-18 0,18 17 16,0 1-16,-17 0 0,-1-18 0,18 17 15,0 1-15,-18 0 0,18-1 16,-17-17-16,17 18 0,-18-18 0,18 17 0,-17-17 0,-1 0 16,18 18-16,-18-18 0,-52 53 15,17-35 1,53-1-16,-36 19 0,19-19 0,-18 1 15,-18 17-15,35-17 0,-17-1 16,17 1-16,0 0 0,1-18 0,-18 35 16,17-17-1,0-18-15,1 17 0,-1-17 0,0 0 16,1 0-16,-1 0 0,18 18 0,-18-18 0,1 0 16,-36 0-1,0 18-15,35-18 0,1 0 16,-19 0-16,1 0 0,17 0 0,1 0 15,-1 17-15,1-17 0,-1 0 16,-88 0-16,88 0 0,1 0 0,-1 0 16,-17 0-16,17 0 0,-70 0 15,35 0 1,36 0-16,-1 0 0,0 0 16,1 0-16,-1 0 15,0 0-15,18-17 0,-70-1 16,52 18-1,-17-18-15,17 18 0,1 0 16,-1 0-16,0-17 0,1 17 16,17-18-1,-18 18 1,18-18-16,-18 18 0,1 0 16,-1 0-16,18-17 15,-18 17-15,1 0 16,-1 0 140,18-18-140,0 0 31,0 1-32</inkml:trace>
  <inkml:trace contextRef="#ctx0" brushRef="#br0" timeOffset="171257.69">20796 5239 0,'18'0'47,"0"0"-32,-1 0-15,124 35 16,-123-17-1,88-1-15,-106 1 0,53-18 16,0 18-16,-36-18 0,1 0 16,17 0-16,-17 0 0</inkml:trace>
  <inkml:trace contextRef="#ctx0" brushRef="#br0" timeOffset="171874.11">20602 5574 0,'18'0'16,"0"0"-1,-1 0-15,1 0 0,-1 0 16,36 0-16,-17 0 0,-19 0 0,36 18 15,-35-1-15,17-17 0,-17 0 0,-1 0 0,36 18 16,-35-18-16,52 0 16,-34 0-16,-19 0 78,1 0-63,0 0-15,-1 0 0,-17-18 79</inkml:trace>
  <inkml:trace contextRef="#ctx0" brushRef="#br0" timeOffset="172856.27">20937 5009 0,'18'0'16,"17"0"0,-17 0-16,0 0 15,-1 18 1,1-18-1,-18 18-15,35 17 16,-17-35-16,-1 35 0,1-17 0,123 141 31,-106-124-31,1 0 0,-1-17 16,-17 17-16,-1-35 0,-17 18 0,36-1 16,-36 19-1,17-19-15,-17 1 0,18 0 16,-1-1-16,-17 1 47,0 0-16,0-1-15,-17-17-1,-1 0 1,1 18-16,-1-18 15,0 0-15,18 17 0,-17-17 0,-19 18 0,19 0 16,-1-18-16,18 17 0,-106 36 16,71-35-16,-36 35 15,54-53-15,-36 35 0,18-17 0,-1-1 16,19 1-16,17 0 0,-18-18 0,18-18 250,18 18-250</inkml:trace>
  <inkml:trace contextRef="#ctx0" brushRef="#br0" timeOffset="186645.66">8061 6421 0,'18'0'15,"-18"-18"-15,17 18 16,1 0 0,0 0 31,-1 0-16,1 0-16,-1 0 1,1 0 15,-18 18-15,0-1 0,18-17-16,-18 18 0,17-1 15,-17 1 1,0 0-1,18-18-15,-18 17 16,0 1 0,-18-18-16,18 18 0,0-1 0,-17-17 15,17 18-15,-18-18 16,0 18-16,18-1 16,-17-17-16,17 18 0,-18-18 31,1 0-16,-1 0-15,18 18 0,-18-18 16,1 0-16,-1 0 31,0 0-15,1-18 0,17 0-1,-18 18-15,18-17 0,0-1 16,-18 18-1,18-18-15,0 1 16,-17 17-16,17-18 0,0 0 16,0 1-16,0-1 15,0 0-15,0 1 0,0-1 16,0 1 0,0-1 15,-18 18 94,-17 18-125</inkml:trace>
  <inkml:trace contextRef="#ctx0" brushRef="#br0" timeOffset="187896.42">1429 8837 0,'17'0'31,"-17"18"-16,0-1-15,0 1 16,0 0-16,0 17 16,0-17-16,0-1 0,0 1 15,0-1-15,0 1 0,-17 0 32</inkml:trace>
  <inkml:trace contextRef="#ctx0" brushRef="#br0" timeOffset="189186.1">8361 6597 0,'0'18'94,"17"-18"-78,-17 17-16,0 1 15,18-18-15,-18 18 16,0-1-16</inkml:trace>
  <inkml:trace contextRef="#ctx0" brushRef="#br0" timeOffset="190928.89">8114 6809 0,'18'0'0,"-1"0"15,1 0-15,-1 0 16,1 0-16,0 0 15,-1 0-15,1 0 0,0 0 0,87-18 16,-16 0 0,-72 18-1,1-17-15,0 17 0,-1 0 0,1-18 16</inkml:trace>
  <inkml:trace contextRef="#ctx0" brushRef="#br0" timeOffset="193712.1">1799 8943 0,'-17'0'125,"17"18"-110,-18-1-15,0-17 16,18 18-16,-17-18 16,17 17-16,-36 1 0,19 17 15,-1-35-15,18 18 16,-18 0-16,18-1 0,-17-17 0,17 18 16,-18-18-16,18 18 0,-17-18 0,17 17 15,-18 19-15,-17-19 16,35 1-16,0-1 15,-18-17-15,18 18 16,0 0-16,-18-18 0,18 17 31,-17-17-31,-1 18 16,18 0-16,0-1 16,-18-17-16,18 18 15,0 0 1,0-1-16,-17 1 0,17-1 15,0 1-15,-18 0 16,18-1 15,-18-17-15,18 18 46,0 0-62,-17-18 16,17 17 0,0 1-1,-18-18 220</inkml:trace>
  <inkml:trace contextRef="#ctx0" brushRef="#br0" timeOffset="203503.92">31203 5733 0,'-17'0'78,"-1"0"-78,0 0 0,-140 123 47,158-105-47,-18-18 16,18 17 30,0 1-30,0 0 0,18-18 93,-1 0-109,1 17 16,-1-17-16,1 0 0,0 0 0,-1 0 15,19 0-15,-1 18 0,35 0 16,-52-18-16,17 0 16,-17 0-16,0 0 0,-18-18 187,0 0-171,-18 18-16,18-17 15,-18-1-15,18 0 16,-17 18-16,17-17 0,0-1 16,0 0-16,0-17 15,0 18-15,-18-1 16,18 0-16,0 1 15,0-1 17</inkml:trace>
  <inkml:trace contextRef="#ctx0" brushRef="#br0" timeOffset="205833.96">30392 5750 0,'17'0'16,"1"0"-1,0 0-15,52 0 16,-52 0-16,158 0 15,-140 0-15,140 0 0,-88 0 16,-70 0-16,-1 0 0,107-17 0,-54 17 16,-34 0-16,52-18 0,35 0 0,-87 18 15,-19 0-15,36 0 0,-35-17 0,17 17 0,-17 0 16,-1 0-16</inkml:trace>
  <inkml:trace contextRef="#ctx0" brushRef="#br0" timeOffset="209146.52">29386 5644 0,'-17'0'31,"17"18"-31,-18-18 16,18 18-16,0-1 15,-35 1 1,17-18-1,18 18-15,-17-18 0,17 17 0,-18-17 16,-17 18 0,17 0-16,0-18 15,1 17-15,17 1 16,-18-18-16,0 17 0,1-17 0,17 18 16,-18-18-16,18 18 0,-17-1 15,17 1-15,-18 0 0,0-1 16,18 1-16,0 0 15,-17-18 1,34 0 140,1 0-140,0 0-16,-1 0 0,18 0 16,-17 0-16,53 0 0,-36 0 15,0 0-15,0 0 0,89 0 16,-106 0-16,-1 0 0,36 0 15,-18 0-15,-17 0 16,-18-18 156,-18 18-141,1 0-15,-1-18-16,-17 1 15,-18-19 1,53 19-16,-18 17 0,18-18 16,-17 0-16,17 1 0,-18-1 0,18-17 15,-18 35-15,18-18 0,0 1 0,-17-19 16,17 19-16,-18 17 0,0-18 0,1-17 16,17 17-16,-18 18 15</inkml:trace>
  <inkml:trace contextRef="#ctx0" brushRef="#br0" timeOffset="-213502.79">3986 7779 0,'0'17'31,"0"1"-15,0 0-16,0-1 0,0 1 0,0 17 15,0-17-15,0 0 16,0 158 15,0-158-31,0 70 16,0-53-1,0-17-15,0-1 0,0 19 16,0-19 0,0 1-16,0-1 15,0 1-15,0 0 0,0-1 16,0 1-16,0 0 16,0-1-16,0 1 0,0 0 15,0-1-15,0 1 16,0 0-16,0-1 78,-17-17-78,17 18 16,-18-18-1,18 17-15,-18 1 0,18 0 16,0-1-16,-17-17 0,17 18 15,0 0-15,0-36 63,-18 0-63,18 1 16,-17-19-16,-1 19 0</inkml:trace>
  <inkml:trace contextRef="#ctx0" brushRef="#br0" timeOffset="-211927.27">4092 7779 0,'18'0'15,"0"0"1,-1 0-16,1 0 15,-1 0-15,1 0 0,0 0 16,-1 0 0,1 0-16,0 0 47,-1 0-32,1 0 16,0 0 16,-1 0-15,-17 17 61,0 1-77,0 0 0,0-1-16,0 1 0,0 0 15,0-1-15,-17 1 16,17 0-16,0-1 0,0 1 15,0 17-15,0-17 16,-18-18-16,18 17 0,0 1 0,0 0 16,-18-1-16,18 1 15,0 0-15,0-1 0,0 18 16,-17 1 0,17-19-16,0 19 0,0-19 15,0 1-15,0 0 0,0-1 16,0 1-16,0-1 15,0 1 1,0 0 0,0-1-1,0 1-15,0 0 16,0-1 0,0 1-16,0 0 15,0-1-15,0 1 16,0 0-1,0-1 64,0 1-48,0-1-16,-18-17 1,18 18-16,0 0 16,0-1-16,0 1 15,0 0 1,0-1-16,0 1 16,0 0-16,-18-18 171,1 0-171,-1 0 16,0 0-16,1 0 0,-1 0 0</inkml:trace>
  <inkml:trace contextRef="#ctx0" brushRef="#br0" timeOffset="-211037.03">3828 8749 0,'17'0'47,"1"0"-31,0 0-16,-1 0 0,1 0 16,-1 0-16,1 0 15,17 0-15,-17 0 16,0 0-16,-1 0 0,1 0 15,0 0-15,-1 0 0,1 0 16,17 0-16,0 0 16,-17 0-16,0 0 0,-1 0 15,1 0 79,0 0 0,-36 0 78,18-18-157</inkml:trace>
  <inkml:trace contextRef="#ctx0" brushRef="#br0" timeOffset="-203869.62">27605 5380 0</inkml:trace>
  <inkml:trace contextRef="#ctx0" brushRef="#br0" timeOffset="-203390.35">27605 5468 0</inkml:trace>
  <inkml:trace contextRef="#ctx0" brushRef="#br0" timeOffset="-202719.17">28152 5450 0</inkml:trace>
  <inkml:trace contextRef="#ctx0" brushRef="#br0" timeOffset="-199992.02">26723 5521 0,'18'0'47,"-1"0"-32,1 0-15,-1 0 0,1 0 16,0 0-16,-1 0 0,1 0 16,0 0-16,-1 0 0,1 0 0,0 0 15,105-18 1,-88 18-16,18 0 0,-35 0 16,17 0-16,-17 0 0,-1 0 0,1 0 15,0 0-15,-1 0 0,1 0 0,-18-17 16,18 17 15,-1 0-15,1 0-16,0 0 0,-1 0 15,1 0-15,-1 0 0,1 0 0,70 0 16,-70 0-16,35 0 16,-35 0-16,17 0 0,-18 0 15,1 0-15,0 0 63,-1 0-63,1 0 15,0 0 1,-18 17 0,17-17-16,1 0 31,0 0-31,-1 0 15,1 0 1,-1 0-16,1 18 16,0-18-16,-1 0 15,1 0-15,0 0 0,-1 0 16,-17 18-16,18-18 16,0 0-1,-1 0 1,1 0-16,-18 17 15,17-17-15,1 0 0,0 0 0,-1 0 16,1 0 0,0 0-16,-1 0 0,1 0 62,0 0-62,-1 0 16,1 0-16,0 0 15,-1 0-15,1 0 16,-1 0 0,1 0 15,0 0-15,-1 0-16,1 0 15,0 0 32,-1 0-31,1 0 15</inkml:trace>
  <inkml:trace contextRef="#ctx0" brushRef="#br0" timeOffset="-198600.98">26723 5609 0,'18'0'31,"-1"0"-31,1 0 16,-1 0-16,1 0 0,17 0 15,-17 0-15,35 0 16,-18-17-16,1 17 16,-1 0-16,0 0 0,-17 0 0,52 0 15,-34-18-15,-19 18 0,1 0 0,35 0 0,-36 0 0,124 0 16,-17 0 0,-106 0-16,17 0 0,0 0 15,-17 0-15,-1 0 0,1 0 0,0 0 0,17 0 16,-17 0-16,-1 0 0,1 0 15,35 0-15,0 0 16,-36 0-16,1 0 0,17 0 16,-17 0-16,0 0 0,-1 0 0,1 0 15,-1 0-15,1 0 0,0 0 16,-1 0 0,1 0 15,0 0-16,-1 0 1,1 0-16,0 0 16,-1 0-16,1 0 0,0 0 15</inkml:trace>
  <inkml:trace contextRef="#ctx0" brushRef="#br0" timeOffset="-197717.6">27481 5362 0</inkml:trace>
  <inkml:trace contextRef="#ctx0" brushRef="#br0" timeOffset="-196504.44">27975 5380 0</inkml:trace>
  <inkml:trace contextRef="#ctx0" brushRef="#br0" timeOffset="-193716.93">26635 5327 0,'0'18'78,"0"-1"-78,0 1 15,0 0-15,-18 17 16,18-18-16,0 1 16,-18 0-16,18-1 0,-17 19 15,17-19-15,0 1 0,-18 0 16,1-1-16,-1 1 15,18-1-15,18-17 141,-1 0-141,1 0 0,-1 0 16,1 0-16,0 0 0,-1 0 15,1 0-15,0 0 0,17 0 16,18 0-16,-18 0 0,-17 0 16,52 0-16,-52 0 0,0 0 15,-1 0-15,-34 0 188,-1 0-188,0 0 31,18-17-15,0-1-16,-17 18 15,17-17-15,0-1 0,-18 0 0,0 1 16,1-19-16,17 19 0,0-1 15,-18 18-15,-17-53 16,35 36-16,-18-1 0,18 0 16,0 1 343,-17 17-343,17-18 93</inkml:trace>
  <inkml:trace contextRef="#ctx0" brushRef="#br0" timeOffset="-187980.65">26599 5592 0,'18'0'15,"0"0"1,-1 0-16,1 0 0,35 0 31,-18 0-31,-17 0 0,-1 0 0,1 0 16,17 0-16,-17 0 0,0 0 0,52 0 16,-52 0-16,17 0 0,-17 0 0,-1 0 15,1 0-15,0 0 0,35-18 0,-18 18 0,-17 0 0,17 0 16,0 0-16,0 0 0,-17 0 0,35-18 0,-35 18 15,-1 0-15,18 0 0,-17 0 0,17 0 0,-17 0 16,0 0-16,-1 0 0,1 0 0,17 0 0,-17 0 16,17 0-16,-17 0 0,17 0 0,0 0 0,-17 0 0,70 0 15,-53 0-15,54 0 16,-72 0-16,36 0 0,-18 0 0,1 0 16,-19 0-16,19 0 0,-19 0 0,1 0 15,0 0-15,-1 0 0,1 0 16,0 0-16,17 0 15,-18 0-15,1 0 16,0 0-16,-1 0 0,1 0 16,0 0-1</inkml:trace>
  <inkml:trace contextRef="#ctx0" brushRef="#br0" timeOffset="-185376.53">22878 5715 0,'-18'0'63,"18"18"-48,0-1 1,-18-17-16,18 18 0,-17 0 0,17-1 15,-18-17-15,-17 88 16,17-35 0,1-35-16,17 0 0,-18-1 15,0 1-15,18 0 0,0-1 0,-17 1 16,17-1-16,-18-17 0,18 18 16,-18 0-16,18-1 15,0 1-15,-17-18 0,17 18 16,-18-18-1,18 17-15,0 1 47,0 0-31,-18-18 0,18 17-16,18-17 171,0 0-171,35 0 16,-36 0-16,1 0 0,0 0 0,-1 0 0,1-17 16,-1 17-16,36 0 0,18 0 15,17-18-15,-70 18 16,17 0-16,0 0 0,-17 0 0,0 0 16,17 0-16,0 0 0,-17 0 15,-1 0-15,-17-18 250,-17 18-234,-1 0-16,1 0 15,-1-17 1,18-1-16,0 0 16,-18 18-16,18-17 0,0-1 0,-17-17 15,-1 17-15,18 1 0,0-1 0,-71-88 16,54 71 0,-19 17-16,36 0 0,-17 18 0,17-17 15,-18-1-15,18 1 0,-17 17 0,-1 0 16,18-18-16,0 0 125,-18 18-125,18-17 15,0-1 1</inkml:trace>
  <inkml:trace contextRef="#ctx0" brushRef="#br0" timeOffset="-183687.82">22595 5733 0,'18'0'16,"0"0"31,-1 0-32,1 0-15,0 0 0,-1 0 16,1 0-16,0 0 0,-1 0 0,1 0 16,-1 0-16,1 0 0,0 0 0,35 0 15,-36 0-15,1 0 0,0 0 0,-1 0 16,89 0-16,-71 0 15,-17 0-15,17 0 0,-17 0 16,0 0-16,-1 0 469,1 0-422</inkml:trace>
  <inkml:trace contextRef="#ctx0" brushRef="#br0" timeOffset="-182415.72">8167 8167 0</inkml:trace>
  <inkml:trace contextRef="#ctx0" brushRef="#br0" timeOffset="-177620.64">28116 5521 0</inkml:trace>
  <inkml:trace contextRef="#ctx0" brushRef="#br0" timeOffset="-176759.59">27534 5468 0</inkml:trace>
  <inkml:trace contextRef="#ctx0" brushRef="#br0" timeOffset="-175263.9">28134 5468 0</inkml:trace>
  <inkml:trace contextRef="#ctx0" brushRef="#br0" timeOffset="-173232.2">27587 5486 0</inkml:trace>
  <inkml:trace contextRef="#ctx0" brushRef="#br0" timeOffset="-170823.98">27199 5468 0,'0'-18'0,"-17"1"16,17-1-1,0 1-15,0-1 16,0 0-16,0 1 0,0-1 15,0 0-15,0 1 0,0-1 0,17-35 32,-17 35-32,18 18 0,-18-70 15,35 35 1,-35 17-16,0 0 16,0 1-16,0-1 0,18 18 15,-18-18-15,0 1 16,0-1-16,17 18 15,-17-17-15,18 17 16,-18-18-16,18 18 16,-1 0-1,1-18 1,0 18 0,-1 0-16,-17-17 0,18 17 15,-1 0-15,-17-18 0,36 18 16,-19 0-1,-17-18-15,18 18 0,0 0 0,-1 0 16,1 0-16,0 0 16,-1 0-1,1 0 1,0 0 31,-1 0-32,1 0-15,-18 18 16,17-18-16,-17 18 16,18-18-16,-18 17 0,18-17 15,-18 18-15,17-18 0,1 18 16,-18-1-16,18-17 16,-18 35-16,17-17 15,-17 0-15,0-1 16,18-17-1,-18 18-15,0 0 0,0-1 16,18-17 0,-18 18-16,0 0 15,0-1 1,0 1-16,0-1 16,0 1-1,0 0 1,-18-18-16,18 17 0,0 1 15,-18 0-15,18-1 16,-17 1 0,17 0-16,-18-1 0,18 19 15,-18-36-15,18 17 0,-17 1 16,-1-1 0,0-17-16,18 18 0,-17-18 15,-18 18 1,17-18-1,18 17-15,-18-17 16,1 0-16,-1 0 16,18 18-1,-18-18-15,1 0 16,-1 0-16,0 0 16,1 0-16,-1 0 15,0 0-15,1 0 16,-1 0 46,1 0-46</inkml:trace>
  <inkml:trace contextRef="#ctx0" brushRef="#br0" timeOffset="-158405.52">7938 8237 0,'-18'0'16,"18"-17"-16,0-1 0,-88-123 47,88 123-47,-53-87 15,53 87 1,0 0-16,-18 1 0,18-1 0,-18 18 0,18-35 16,0-36-1,0 36 1,0 17-16,0 1 16,18-1-16,-18 0 0,0 1 0,18-1 15,-18 0-15,0 1 0,17-71 16,-17 70-16,36-35 15,-36 35-15,17 1 0,-17-1 0,18-17 16,-18 17-16,18-17 0,-18 0 16,17 17-16,-17 0 0,0-17 0,18 17 0,-18 1 15,18 17-15,-18-18 0,0 0 0,0 1 0,35-36 16,-35 35-16,35-52 16,-35 52-16,0 0 0,18-17 15,-1-18-15,-17 36 0,18-1 0,-18 0 16,0-17-16,18 17 0,-18-17 0,17 35 0,-17-17 0,0-1 15,36-70-15,-19 52 16,-17 1-16,18 0 0,-18 17 0,17 1 0,-17-1 16,0-17-16,18 17 0,0 0 0,-18 1 15,0-1-15,0 0 0,17 18 0,-17-17 0,0-1 0,0 1 16,18-1-16,-18-17 0,18 17 0,-18 0 16,0 1-16,17 17 0,-17-18 0,0 0 0,18 18 0,-18-17 15,0-1-15,0 1 0,18-1 0,-18 0 0,0 1 0,0-1 16,17 18-16,-17-35 0,18 35 0,-18-18 0,0 0 15,0 1-15,0-1 0,17-17 16,-17 17-16,0 1 16,18-1-16,-18 0 0,0 1 0,0-1 15,18 0-15,-18 1 0,17 17 0,-17-18 0,0 0 0,0 1 16,18 17-16,-18-18 0,0 1 0,0-1 0,35-17 16,-17-1-1,0 19-15,-1-1 16,-17 0-1,18 18 1,0 0-16,52-17 31,1 17-31,-54 0 16,1 0-16,0 0 0,-1 0 16,-17 17-16,18-17 0,17 0 0,-17 18 0,-1-18 15,19 0-15,-19 0 0,1 0 0,0 0 0,-1 0 16,54 18-16,-36-1 0,18-17 15,-35 0-15,17 18 0,71 17 16,-71-35-16,-17 18 16,-18 0-16,17-18 0,36 35 15,-18 0 1,1-17-16,-19-1 0,1-17 16,35 36-16,-35-19 0,17 1 0,0-18 15,36 18-15,-36 17 0,18-35 16,-53 17-16,35-17 0,-17 0 0,-18 18 15,17-18-15,1 18 0,0-18 0,-18 17 16,17 1-16,1 0 16,-18-1-16,18-17 0,52 71 15,-70-53-15,53 34 0,-35-16 0,17-1 16,-17-17-16,35 52 0,-36-35 0,18-17 16,1 35-16,-19-53 0,-17 18 15,18-1-15,-18 1 0,18 0 0,-18-1 16,35 18-1,-35-17-15,18 0 0,-1 35 0,1-36 16,0 1-16,-18 0 0,0-1 0,35 1 0,0 52 16,-17-52-16,-18 0 0,17-1 0,1 19 0,53 52 15,-54-53 1,1-17-16,-18-1 16,0 1-16,0 0 15,0-1-15,0 1 16,0 0-16,0-1 0,0 1 15,0 17-15,0-17 0,0-1 0,0 1 16,0 17-16,0-17 0,0 0 0,0-1 0,0 19 16,0-19-16,0 1 0,0-1 0,0 1 15,-18-18-15,18 35 0,-17-17 16,17 0-16,0-1 0,-18-17 16,18 18-16,0 0 0,-18-1 0,18 1 0,0-1 15,-17 1-15,-1 0 0,18-1 16,0 1-16,-18 0 0,1 17 15,-1-17-15,0-18 0,1 17 16,17 1-16,-18-1 0,1-17 0,17 18 16,-18 0-16,0-1 0,1-17 15,17 18-15,0 0 0,-18-18 0,0 0 0,18 17 0,-70 36 16,17-17 0,18-36-16,17 0 0,-17 17 15,-1 1-15,1-1 0,35 1 0,-18-18 0,-52 18 16,70-1-16,-18-17 0,1 0 0,17 18 0,-36-18 15,-52 35-15,35-17 16,36 0-16,-1-18 0,-17 0 16,-1 17-16,1-17 0,17 0 15,1 18-15,-18-18 0,17 17 0,0-17 16,1 0-16,-1 0 0,0 0 0,1 0 0,17 18 16,-18-18-16,0 0 0,1 0 15,-1 0 1,1 0-16,-1 0 15,0 0-15,18 18 0,-53-1 16,36-17-16,-1 0 0,0 0 16</inkml:trace>
  <inkml:trace contextRef="#ctx0" brushRef="#br0" timeOffset="-139303.33">26282 3281 0,'0'17'63,"0"1"-48,0 0-15,0 70 32,0-53-32,0 1 0,0-1 15,0-18-15,0 19 0,0-19 16,0 19-16,0-19 0,0 1 15,0 0-15,0-1 16,0 1-16,18-18 0,-1 0 63,1 0-63,0 0 0,17-18 15,-18 1-15,1 17 0,0-18 16,-1 18-16,1 0 0,-18-18 0,18 1 0,-1 17 15,1-18-15,0 18 0,-1-18 16,1 18-16,17-17 0,-35-1 16,-18 18 109</inkml:trace>
  <inkml:trace contextRef="#ctx0" brushRef="#br0" timeOffset="-138744.46">26176 2999 0,'18'0'0,"17"17"16,0 1-16,-17 0 16,0-18-16,-18 17 0,53 1 15,-18-1 1,-18-17-16</inkml:trace>
  <inkml:trace contextRef="#ctx0" brushRef="#br0" timeOffset="-137800.31">27746 3316 0,'18'0'15,"-18"18"1,0-1-16,0 1 0,17-18 16,-17 35-16,0-17 0,0 0 15,0-1-15,0 19 0,0-1 0,0-18 16,0 1-16,0 0 0,0 35 0,0-18 15,0 18-15,0-36 0,18 72 16,35 175 0,-36-193-1,-17-36-15,0-17 0,0-1 0,0 19 16,0-19-16,0 1 16,-17-18 62,17-18-78,-18 18 15,1 0-15,17-17 0,-18 17 0,0 0 0,1-18 16,-1 18-16,0 0 0,18-18 0,-35 1 0,17 17 0,1-18 16,-1 18-16,-88-35 15,0 0-15,89 17 16,-18 18-16,-18 0 0,35 0 15,18-18 17</inkml:trace>
  <inkml:trace contextRef="#ctx0" brushRef="#br0" timeOffset="-136927.5">27728 2981 0,'0'18'15,"18"-18"-15,0 0 0,-18 17 16,17 1-16,36 0 16,-53-1-16,53 1 15,-35-1-15,-1-17 16,1 0-16,-18 18 15,18-18-15,-1 0 16</inkml:trace>
  <inkml:trace contextRef="#ctx0" brushRef="#br0" timeOffset="-123503.85">8061 11183 0,'0'-18'63,"-18"18"-63,1-17 0,17-1 0,-265-123 47,106 35-47,36 36 15,70 34-15,-18-17 0,1 1 16,52 34-16,18 0 0,-35-17 0,-36-88 16,36 34-1,35 72-15,0-36 0,0 17 16,0 1-16,0 18 0,0-36 0,0 35 0,0-70 15,0 70-15,0-17 0,0 17 0,0 1 0,0-19 0,-35-158 16,35 88 0,0 89-16,0-18 0,0 17 15,0-17-15,0-18 0,0 35 0,0 0 0,0-17 0,0 0 16,0-18-16,0 35 0,0 1 0,0-1 0,0 0 16,0 1-16,0-36 0,35-88 15,-17 53-15,-18 70 16,17 0-16,1-35 0,0 36 0,-18-1 15,0 0-15,17 1 0,1-18 0,-18 17 16,18 18-16,-18-35 0,17 35 0,54-71 16,-54 71-16,19-35 0,-19 35 15,1-35-15,17 35 0,-17-18 16,-18 0-16,18 18 0,-18-17 0,17 17 0,1 0 16,-1-18-16,1 18 0,0 0 0,17-18 15,0 18 1,-17 0-16,0 0 0,-1 0 0,18 0 15,-17 0-15,0 0 0,-1 0 0,1 0 0,0 0 0,17 0 16,0 0-16,-17 0 0,0 0 0,17 0 0,0 0 16,0 0-16,89-17 15,-36-1-15,-70 18 0,17 0 0,-17 0 16,17 0-16,-18 0 0,1 0 0,0 0 16,-1 0-16,19 0 0,-1 0 0,-17 0 0,17 0 15,-17 0-15,87 0 16,-16 0-16,-19 0 0,-52 0 15,-1 0-15,36 0 0,0 0 0,0-18 16,-35 18-16,17 0 0,-17 0 0,35-17 0,-36 17 16,19 0-16,-19 0 0,1 0 0,35 0 15,-36 0-15,19 0 16,-1 0-16,-17 0 0,17 0 16,-18 0-16,1 0 0,35 0 0,212 0 31,-212 0-31,-18 0 0,-18 0 15,36 0-15,-17 0 0,-19 0 16,1 0-16,88 0 31,-71 0-15,0 0-16,-17 0 16,17 0-16,-35 17 0,18-17 0,-1 0 0,1 18 15,35 0 1,-35-1-16,-18 1 15,17-18-15,-17 18 0,18-1 0,-18 1 16,18 0-16,-1 17 0,1-18 0,-18 1 16,18 0-16,-18-1 0,17 19 0,18 17 0,-17-53 15,17 35-15,-35 0 0,18-17 0,35 35 16,-35-18-16,-1-35 0,-17 18 0,18 17 0,17-18 16,-35 1-16,0 0 0,18-18 0,-18 17 0,0 1 0,17 0 0,1 17 15,0 0-15,-18-17 0,0 0 0,70 123 16,-70-124-16,35 107 15,-35-107-15,36 36 0,-36 0 16,35 35-16,-17-52 0,-1 17 0,1-36 16,17 71-16,-35-52 0,0-1 0,18 0 0,0-17 15,-1 158 1,-17-70-16,0-71 0,0 36 16,0-18-16,0-18 0,0 0 0,0-17 0,0 0 15,0 35-15,0-36 0,-17 54 0,17-36 0,-18-17 16,18 35-16,-18-36 0,18 1 0,0 0 15,0-1-15,-17 1 0,-1-1 0,18 1 16,-18-18-16,18 35 0,-17-17 0,-1-18 0,0 18 16,1-1-16,17 1 0,-18 0 0,0-1 15,18 1-15,-17-18 0,-1 18 0,-35 52 16,18-52 0,17-1-16,1-17 0,-19 18 15,19 0-15,-1-18 0,18 17 0,-35-17 16,17 0-16,18 18 0,-17-18 0,-19 18 0,36-1 0,-70 18 15,52 1 1,1-19-16,-1-17 172,0 0-172,1 0 16,-1 0-16</inkml:trace>
  <inkml:trace contextRef="#ctx0" brushRef="#br0" timeOffset="-112416.71">22631 9490 0,'0'17'32,"0"1"-1,0 0-31,-18-18 0,0 0 16,-105 141 30,123-124-46,-35 19 0,35-19 16,-18-17-16,0 18 0,1-18 0,-1 18 16,0 17-16,18-17 15,0-1 32,0 1-47,0-1 16,18-17 46,0 0-62,-1 0 16,1 0-16,0 0 0,17 0 0,-17 0 0,17 0 16,-17 0-16,-1 0 0,1 0 0,-18-17 0,17 17 15,1 0-15,0 0 0,-1-18 0,1 18 0,-18-17 0,18 17 16,-1 0-16,1 0 0,-18-18 0,18 18 78,-18-18-62,0 1 15,0-1-16,0 0 1,0 1 0,0-1-16,0 0 0,-18 1 15,0-1-15,18 0 0,-17 18 0,17-17 0,0-1 0,-18-17 16,0 17-16,18 1 0,-17-1 0,-1-17 16,18 17-1,0 0 1</inkml:trace>
  <inkml:trace contextRef="#ctx0" brushRef="#br0" timeOffset="-65326.62">30745 5644 0,'0'18'93,"0"0"-93,0-1 16,0 1 0,0 0-1,0 17 1,0-17-1,0-1-15,-18 1 16,18-1-16,0 1 16,-18-18 15,18 18-31,-17-18 0,17 17 16,-18-17-16,18 18 0,-18-18 0,1 0 15,17 18-15,-18-18 0,18 17 0,-35-17 0,17 0 16,1 18-16,-1-18 62,0 0-62,1 0 16,-1 0 15,18-18-15,0 1-16,0-1 0,-18 0 15,1-17 1,17 17-16,0 1 0,0-1 0,0 1 16,0-1-16,0 0 0,17 1 15,-17-1-15,18 0 16,-18 1-16,18 17 16,-1-18-16,1 18 15,-18-18-15,0 1 0,18 17 16,-18-18-16,17 1 15,1 17-15,-1 0 16,-17-18 0,0 0-16,18 18 0,0 0 31,-1 0 16,1 0 0,0 0-16,-1 0 47,-17 18-78,18-18 0,-18 18 16,18-18-1,-18 17 1,0 1 15,17-18-15,-17 17-16,0 1 15,0 0 1,18-18-16,-18 17 0,18-17 47,-18 18-16</inkml:trace>
  <inkml:trace contextRef="#ctx0" brushRef="#br0" timeOffset="-56045.18">26705 5380 0,'0'18'47,"0"-1"-16,0 1-31,-17-1 16,17 1-16,-18-18 0,18 18 15,0-1-15,-18-17 16,18 18-16,0 0 0,-17-18 15,17 17 1,-18-17-16,18 18 16,-18-18-1,18 18-15,0-1 0,-17 1 32,17-1-17,0 1 1,-18-18-16,18 18 15,0-1 110,0 1-109,-17 0-16,17-1 0,0 1 16,-18-18-16,18 18 15,18-18 157,-18 17-156,17-17-1,-17 18-15,18-18 16,-1 0-16,1 0 16,0 0-16,-1 0 15,1 0-15,0 0 0,-1 0 16,1 0-16,0 0 0,-1 0 0,1 0 16,-1 0-16,1 0 0,0 0 0,-1 0 15,1 0-15,0 0 0,-1 0 16,1 0-16,17 0 15,-17 0-15,0 0 0,-1 0 16,1 0-16,-36 0 219,18-18-204,-17 18-15,-1 0 32,18-17-32,-18-1 15,18 0-15,-17 1 16,-1-1-16,0-17 16,18 17-16,-17 18 0,-1-18 15,0-17-15,1 18 16,-1-1-16,0 18 0,18-18 0,-17 1 15,17-1-15,-18 0 16,18 1-16,-35-1 0,35 0 0,-18 1 16,18-1-1,-17 18-15,17-17 0,0-1 32,-18 0-17,18 1 1,-18 17-16,18-18 15,0 0 1</inkml:trace>
  <inkml:trace contextRef="#ctx0" brushRef="#br0" timeOffset="-54103.38">27305 5556 0,'18'0'0,"-1"0"16,1 0-16,0-17 15,-1 17-15,1 0 16,-1 0-16,1 0 0,0 0 0,-1 0 0,19 0 15,-19 0-15,1 0 0,0 0 16,17 0-16,-35-18 0,18 18 0,-1 0 0,1 0 0,-1 0 16,1 0-16,0 0 0,-1 0 0,1 0 15,17 0-15,53-18 16,-70 18 0,0 0-1,-1 0 1,1 0-1,0 0 1,-1 0-16,1 0 0,0 0 16,-1 0-16,1 0 15,-1 0-15,-17-17 16,-17 17 265,-1 17-281,1-17 16,17 18-16,-36-18 0</inkml:trace>
  <inkml:trace contextRef="#ctx0" brushRef="#br0" timeOffset="-38319.95">20761 2117 0,'0'17'16,"18"1"-16,-18 0 0,0-1 0,35 36 15,-35-35-15,0 17 0,0-17 0,18-1 16,87 477 31,-105-476-47,36 52 0,-36-52 15,17 35-15,-17-35 0,0-1 16,18-17-16,-18-17 62</inkml:trace>
  <inkml:trace contextRef="#ctx0" brushRef="#br0" timeOffset="-37383.16">20814 1817 0,'18'0'16,"-1"0"-16,1 0 0,-1 0 15,1 0-15,0 0 16,-1 0-16,1 0 0,0 0 0,-1 0 16,1 0-16,35 0 15,35 0-15,-53 17 16,1-17-16,17 0 0,-18 0 0,0 0 16,0 18-16,89-18 0,-89 0 0,53 0 15,-52 0-15,-1 0 0,-18 0 0,248 0 16,-36 0-16,-193 0 15,-1 0-15,18 0 0,17 0 0,54 0 16,-54 0-16,-52 0 0,0 0 0,-1 0 0,1 0 0,17 0 16,-17 0-16,0 0 0,-1 0 0,1 0 0,-1 0 156,-17 18-156,0-1 0,0 1 16,18 17-16,-18-17 0,0 0 15,0-1-15,18 18 0,-18-17 0,0 35 0,0-35 16,17 52-16,-17-34 0,18-1 0,-18 159 15,0-177-15,18 107 16,-18-89-16,0 18 0,0-35 0,17-1 16,-17 1-16,0 0 0,0 17 0,0-17 15,-17-18 142,-1 0-157</inkml:trace>
  <inkml:trace contextRef="#ctx0" brushRef="#br0" timeOffset="-36350.91">21043 2981 0,'18'0'31,"-1"0"-31,19 0 16,-19 0-16,19-18 0,-19 18 0,19 0 15,-1 0-15,159-17 16,-71-1-16,-70 18 0,-17-18 0,16 18 16,107-17-16,-53 17 0,0-18 0,-53 18 15,70-17-15,89-1 0,-106 18 16,0-18-16,-1 18 0,195-35 15,-247 35 1,-35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78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69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282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07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emf"/><Relationship Id="rId5" Type="http://schemas.openxmlformats.org/officeDocument/2006/relationships/image" Target="../media/image15.png"/><Relationship Id="rId10" Type="http://schemas.openxmlformats.org/officeDocument/2006/relationships/customXml" Target="../ink/ink3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3726496" y="5411314"/>
            <a:ext cx="473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2021.02.02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59" y="1466445"/>
            <a:ext cx="88442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Factorizable Graph Convolutional Networks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4" y="4389305"/>
            <a:ext cx="90893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2020_NeurIPS</a:t>
            </a:r>
          </a:p>
          <a:p>
            <a:pPr algn="ctr"/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Code:github.com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ihollywhy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FactorGCN.PyTorch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21F10A-234C-4C33-B691-31C3AF34D4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2163" y="2288770"/>
            <a:ext cx="6667673" cy="16060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80A62D53-E5B1-473A-8F0E-45396E017F71}"/>
                  </a:ext>
                </a:extLst>
              </p14:cNvPr>
              <p14:cNvContentPartPr/>
              <p14:nvPr/>
            </p14:nvContentPartPr>
            <p14:xfrm>
              <a:off x="2197080" y="1962000"/>
              <a:ext cx="1943640" cy="23544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80A62D53-E5B1-473A-8F0E-45396E017F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87720" y="1952640"/>
                <a:ext cx="1962360" cy="25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946B609-3746-4772-8941-FBBB98141F82}"/>
              </a:ext>
            </a:extLst>
          </p:cNvPr>
          <p:cNvSpPr txBox="1"/>
          <p:nvPr/>
        </p:nvSpPr>
        <p:spPr>
          <a:xfrm>
            <a:off x="1075372" y="1635175"/>
            <a:ext cx="100412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relations between the entities connected in the graph are in many cases heterogeneous,</a:t>
            </a:r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but entangled together and denoted merely as a single edge between a pair of nodes.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many real-world graphs, multiple heterogeneous relations between nodes are mixed and collapsed to one single edge.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57CA74-25DE-47C0-BE13-BAEF25C78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85" y="3802379"/>
            <a:ext cx="2552629" cy="18667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F79E8A9B-918F-49DB-B262-62964544B188}"/>
                  </a:ext>
                </a:extLst>
              </p14:cNvPr>
              <p14:cNvContentPartPr/>
              <p14:nvPr/>
            </p14:nvContentPartPr>
            <p14:xfrm>
              <a:off x="1523880" y="1955880"/>
              <a:ext cx="9176400" cy="24642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F79E8A9B-918F-49DB-B262-62964544B1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520" y="1946520"/>
                <a:ext cx="9195120" cy="248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DAF9561-19FB-4E7D-8C85-B933E4884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5999"/>
            <a:ext cx="7446110" cy="36870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E581FFD-E2E4-4CCC-876B-1CFD1E380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462" y="1668579"/>
            <a:ext cx="3384338" cy="4829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5E07CA-E214-417F-B709-EC8A1CF3A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462" y="2293019"/>
            <a:ext cx="3596640" cy="5348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77A112-EC8E-4C3B-88FB-498529E08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462" y="2969358"/>
            <a:ext cx="3206699" cy="6941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637B27-271B-42F3-8DAB-7C6DEB08B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719" y="4300964"/>
            <a:ext cx="4994183" cy="5976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3FCEC49-9047-44B9-BD03-E615A2462D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9462" y="5302799"/>
            <a:ext cx="2229666" cy="5101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CB18F9-0897-4858-B7A7-DA8B52C051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9100" y="6044002"/>
            <a:ext cx="1613105" cy="3462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2B7CDFC7-7AEA-4A7F-86D9-277C44A17597}"/>
                  </a:ext>
                </a:extLst>
              </p14:cNvPr>
              <p14:cNvContentPartPr/>
              <p14:nvPr/>
            </p14:nvContentPartPr>
            <p14:xfrm>
              <a:off x="412920" y="654120"/>
              <a:ext cx="11265120" cy="452772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2B7CDFC7-7AEA-4A7F-86D9-277C44A175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560" y="644760"/>
                <a:ext cx="11283840" cy="454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1DBFF80-5789-4A9C-8BBD-F45C59BEE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558" y="2278380"/>
            <a:ext cx="9358884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7A514D-64DA-4D43-B00C-3B2918E25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00" y="1779273"/>
            <a:ext cx="6650400" cy="44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0DBBF1-99FA-47E9-86C8-8E696314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41" y="1519116"/>
            <a:ext cx="7292340" cy="19133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34E184-E8AE-493B-A6D3-A70AD49CF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841" y="3956824"/>
            <a:ext cx="7292340" cy="25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3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59AFFB-B58C-4973-AEF3-156CFFEBF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654" y="1727809"/>
            <a:ext cx="8162691" cy="19602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B37D478-653B-4624-8E4E-A00C1E6E1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654" y="4407125"/>
            <a:ext cx="8068575" cy="18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8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2FE7F56-AA49-4D53-9D44-BABC7ADCC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" y="1659542"/>
            <a:ext cx="9022080" cy="14616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2E2E1A0-3E1C-4CA6-911A-859457FB7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934901"/>
            <a:ext cx="8686800" cy="22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45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82</Words>
  <Application>Microsoft Office PowerPoint</Application>
  <PresentationFormat>宽屏</PresentationFormat>
  <Paragraphs>15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Experiments</vt:lpstr>
      <vt:lpstr>Experiments</vt:lpstr>
      <vt:lpstr>Experiments</vt:lpstr>
      <vt:lpstr>Experiments</vt:lpstr>
      <vt:lpstr>Experiments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程鸿</cp:lastModifiedBy>
  <cp:revision>1654</cp:revision>
  <dcterms:created xsi:type="dcterms:W3CDTF">2017-04-22T07:59:00Z</dcterms:created>
  <dcterms:modified xsi:type="dcterms:W3CDTF">2021-02-02T14:15:05Z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